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handoutMasterIdLst>
    <p:handoutMasterId r:id="rId26"/>
  </p:handoutMasterIdLst>
  <p:sldIdLst>
    <p:sldId id="256" r:id="rId2"/>
    <p:sldId id="257" r:id="rId3"/>
    <p:sldId id="267" r:id="rId4"/>
    <p:sldId id="266" r:id="rId5"/>
    <p:sldId id="258" r:id="rId6"/>
    <p:sldId id="290" r:id="rId7"/>
    <p:sldId id="289" r:id="rId8"/>
    <p:sldId id="292" r:id="rId9"/>
    <p:sldId id="291" r:id="rId10"/>
    <p:sldId id="295" r:id="rId11"/>
    <p:sldId id="294" r:id="rId12"/>
    <p:sldId id="296" r:id="rId13"/>
    <p:sldId id="297" r:id="rId14"/>
    <p:sldId id="293" r:id="rId15"/>
    <p:sldId id="261" r:id="rId16"/>
    <p:sldId id="262" r:id="rId17"/>
    <p:sldId id="260" r:id="rId18"/>
    <p:sldId id="263" r:id="rId19"/>
    <p:sldId id="265" r:id="rId20"/>
    <p:sldId id="264" r:id="rId21"/>
    <p:sldId id="269" r:id="rId22"/>
    <p:sldId id="270" r:id="rId23"/>
    <p:sldId id="271" r:id="rId24"/>
    <p:sldId id="286" r:id="rId2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60" d="100"/>
          <a:sy n="60" d="100"/>
        </p:scale>
        <p:origin x="-1086"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9C5139C-9BCF-425E-B205-CC56CEA57D45}" type="datetimeFigureOut">
              <a:rPr lang="en-US" smtClean="0"/>
              <a:t>3/14/2015</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1E61703-E69D-45B2-8F59-BEFD6E77BB35}" type="slidenum">
              <a:rPr lang="en-US" smtClean="0"/>
              <a:t>‹#›</a:t>
            </a:fld>
            <a:endParaRPr lang="en-US"/>
          </a:p>
        </p:txBody>
      </p:sp>
    </p:spTree>
    <p:extLst>
      <p:ext uri="{BB962C8B-B14F-4D97-AF65-F5344CB8AC3E}">
        <p14:creationId xmlns:p14="http://schemas.microsoft.com/office/powerpoint/2010/main" val="28904581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994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015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99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318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849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418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046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65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19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845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749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795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076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048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707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69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3/14/2015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684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Template_Latest_29Oct09.doc" TargetMode="External"/><Relationship Id="rId2" Type="http://schemas.openxmlformats.org/officeDocument/2006/relationships/hyperlink" Target="Paedagogic_Technique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1788" y="1226713"/>
            <a:ext cx="8915399" cy="2262781"/>
          </a:xfrm>
        </p:spPr>
        <p:txBody>
          <a:bodyPr>
            <a:normAutofit fontScale="90000"/>
          </a:bodyPr>
          <a:lstStyle/>
          <a:p>
            <a:r>
              <a:rPr lang="en-US" dirty="0" smtClean="0"/>
              <a:t>Outcome Oriented Teaching Learning Methodology</a:t>
            </a:r>
            <a:endParaRPr lang="en-US" dirty="0"/>
          </a:p>
        </p:txBody>
      </p:sp>
      <p:sp>
        <p:nvSpPr>
          <p:cNvPr id="3" name="Subtitle 2"/>
          <p:cNvSpPr>
            <a:spLocks noGrp="1"/>
          </p:cNvSpPr>
          <p:nvPr>
            <p:ph type="subTitle" idx="1"/>
          </p:nvPr>
        </p:nvSpPr>
        <p:spPr/>
        <p:txBody>
          <a:bodyPr>
            <a:normAutofit/>
          </a:bodyPr>
          <a:lstStyle/>
          <a:p>
            <a:r>
              <a:rPr lang="en-US" sz="3600" b="1" dirty="0" smtClean="0"/>
              <a:t>Dr. Sunil Kumar Sharma</a:t>
            </a:r>
          </a:p>
        </p:txBody>
      </p:sp>
    </p:spTree>
    <p:extLst>
      <p:ext uri="{BB962C8B-B14F-4D97-AF65-F5344CB8AC3E}">
        <p14:creationId xmlns:p14="http://schemas.microsoft.com/office/powerpoint/2010/main" val="217135137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1862" y="1174532"/>
            <a:ext cx="9916511" cy="2000548"/>
          </a:xfrm>
          <a:prstGeom prst="rect">
            <a:avLst/>
          </a:prstGeom>
        </p:spPr>
        <p:txBody>
          <a:bodyPr wrap="square">
            <a:spAutoFit/>
          </a:bodyPr>
          <a:lstStyle/>
          <a:p>
            <a:r>
              <a:rPr lang="en-US" sz="2800" b="1" dirty="0"/>
              <a:t>Overall Objectives of Brainstorming</a:t>
            </a:r>
            <a:endParaRPr lang="en-US" sz="2800" dirty="0"/>
          </a:p>
          <a:p>
            <a:r>
              <a:rPr lang="en-US" sz="2800" dirty="0"/>
              <a:t> </a:t>
            </a:r>
            <a:r>
              <a:rPr lang="en-US" sz="3200" dirty="0" smtClean="0"/>
              <a:t>To </a:t>
            </a:r>
            <a:r>
              <a:rPr lang="en-US" sz="3200" dirty="0"/>
              <a:t>generate large number of creative </a:t>
            </a:r>
            <a:r>
              <a:rPr lang="en-US" sz="3200" dirty="0" smtClean="0"/>
              <a:t>ideas.</a:t>
            </a:r>
            <a:endParaRPr lang="en-US" sz="3200" dirty="0"/>
          </a:p>
          <a:p>
            <a:pPr marL="457200" indent="-457200">
              <a:buFont typeface="Wingdings" panose="05000000000000000000" pitchFamily="2" charset="2"/>
              <a:buChar char="q"/>
            </a:pPr>
            <a:r>
              <a:rPr lang="en-US" sz="3200" dirty="0"/>
              <a:t>To introduce innovation in </a:t>
            </a:r>
            <a:r>
              <a:rPr lang="en-US" sz="3200" dirty="0" smtClean="0"/>
              <a:t>application.</a:t>
            </a:r>
            <a:endParaRPr lang="en-US" sz="3200" dirty="0"/>
          </a:p>
          <a:p>
            <a:pPr marL="457200" indent="-457200">
              <a:buFont typeface="Wingdings" panose="05000000000000000000" pitchFamily="2" charset="2"/>
              <a:buChar char="q"/>
            </a:pPr>
            <a:r>
              <a:rPr lang="en-US" sz="3200" dirty="0"/>
              <a:t>To encourage self </a:t>
            </a:r>
            <a:r>
              <a:rPr lang="en-US" sz="3200" dirty="0" smtClean="0"/>
              <a:t>learning.</a:t>
            </a:r>
            <a:endParaRPr lang="en-US" sz="3200" dirty="0"/>
          </a:p>
        </p:txBody>
      </p:sp>
      <p:sp>
        <p:nvSpPr>
          <p:cNvPr id="4" name="TextBox 3"/>
          <p:cNvSpPr txBox="1"/>
          <p:nvPr/>
        </p:nvSpPr>
        <p:spPr>
          <a:xfrm>
            <a:off x="2128346" y="551793"/>
            <a:ext cx="2871299" cy="861774"/>
          </a:xfrm>
          <a:prstGeom prst="rect">
            <a:avLst/>
          </a:prstGeom>
          <a:noFill/>
        </p:spPr>
        <p:txBody>
          <a:bodyPr wrap="none" rtlCol="0">
            <a:spAutoFit/>
          </a:bodyPr>
          <a:lstStyle/>
          <a:p>
            <a:r>
              <a:rPr lang="en-US" sz="3200" b="1" u="sng" dirty="0"/>
              <a:t>Brainstorming</a:t>
            </a:r>
            <a:endParaRPr lang="en-US" sz="3200" u="sng" dirty="0"/>
          </a:p>
          <a:p>
            <a:endParaRPr lang="en-US" dirty="0"/>
          </a:p>
        </p:txBody>
      </p:sp>
      <p:sp>
        <p:nvSpPr>
          <p:cNvPr id="5" name="Rectangle 4"/>
          <p:cNvSpPr/>
          <p:nvPr/>
        </p:nvSpPr>
        <p:spPr>
          <a:xfrm>
            <a:off x="1408384" y="3175080"/>
            <a:ext cx="10399987" cy="2677656"/>
          </a:xfrm>
          <a:prstGeom prst="rect">
            <a:avLst/>
          </a:prstGeom>
        </p:spPr>
        <p:txBody>
          <a:bodyPr wrap="square">
            <a:spAutoFit/>
          </a:bodyPr>
          <a:lstStyle/>
          <a:p>
            <a:r>
              <a:rPr lang="en-US" sz="2400" b="1" dirty="0" smtClean="0"/>
              <a:t>Types </a:t>
            </a:r>
            <a:r>
              <a:rPr lang="en-US" sz="2400" b="1" dirty="0"/>
              <a:t>of brainstorming</a:t>
            </a:r>
            <a:r>
              <a:rPr lang="en-US" sz="2400" dirty="0"/>
              <a:t>  </a:t>
            </a:r>
          </a:p>
          <a:p>
            <a:r>
              <a:rPr lang="en-US" sz="2400" dirty="0"/>
              <a:t>1.   </a:t>
            </a:r>
            <a:r>
              <a:rPr lang="en-US" sz="2400" b="1" dirty="0"/>
              <a:t>Individual Brainstorming: </a:t>
            </a:r>
            <a:r>
              <a:rPr lang="en-US" sz="2400" dirty="0"/>
              <a:t>This involves allotting a task/theme and asking people to work on it individually. The individual ideas are then consolidated.</a:t>
            </a:r>
          </a:p>
          <a:p>
            <a:r>
              <a:rPr lang="en-US" sz="2400" dirty="0"/>
              <a:t>2.   </a:t>
            </a:r>
            <a:r>
              <a:rPr lang="en-US" sz="2400" b="1" dirty="0"/>
              <a:t>Group Brainstorming: </a:t>
            </a:r>
            <a:r>
              <a:rPr lang="en-US" sz="2400" dirty="0"/>
              <a:t>In this method, group/s consisting of at least eight participants is formed for a said task/theme (this is a more prevalent form of brainstorming).</a:t>
            </a:r>
          </a:p>
        </p:txBody>
      </p:sp>
    </p:spTree>
    <p:extLst>
      <p:ext uri="{BB962C8B-B14F-4D97-AF65-F5344CB8AC3E}">
        <p14:creationId xmlns:p14="http://schemas.microsoft.com/office/powerpoint/2010/main" val="84454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7066705"/>
              </p:ext>
            </p:extLst>
          </p:nvPr>
        </p:nvGraphicFramePr>
        <p:xfrm>
          <a:off x="1324303" y="238459"/>
          <a:ext cx="10168759" cy="6241169"/>
        </p:xfrm>
        <a:graphic>
          <a:graphicData uri="http://schemas.openxmlformats.org/drawingml/2006/table">
            <a:tbl>
              <a:tblPr firstRow="1" firstCol="1" lastRow="1" lastCol="1" bandRow="1" bandCol="1">
                <a:tableStyleId>{69CF1AB2-1976-4502-BF36-3FF5EA218861}</a:tableStyleId>
              </a:tblPr>
              <a:tblGrid>
                <a:gridCol w="2030281"/>
                <a:gridCol w="2273221"/>
                <a:gridCol w="3216650"/>
                <a:gridCol w="2648607"/>
              </a:tblGrid>
              <a:tr h="825578">
                <a:tc>
                  <a:txBody>
                    <a:bodyPr/>
                    <a:lstStyle/>
                    <a:p>
                      <a:pPr marL="276860" marR="0" algn="ctr">
                        <a:lnSpc>
                          <a:spcPct val="100000"/>
                        </a:lnSpc>
                        <a:spcBef>
                          <a:spcPts val="0"/>
                        </a:spcBef>
                        <a:spcAft>
                          <a:spcPts val="0"/>
                        </a:spcAft>
                      </a:pPr>
                      <a:r>
                        <a:rPr lang="en-US" sz="2400" spc="5" dirty="0">
                          <a:effectLst/>
                        </a:rPr>
                        <a:t>M</a:t>
                      </a:r>
                      <a:r>
                        <a:rPr lang="en-US" sz="2400" dirty="0">
                          <a:effectLst/>
                        </a:rPr>
                        <a:t>ethod</a:t>
                      </a:r>
                      <a:endParaRPr lang="en-US" sz="2400" dirty="0">
                        <a:effectLst/>
                        <a:latin typeface="Times New Roman"/>
                        <a:ea typeface="Times New Roman"/>
                      </a:endParaRPr>
                    </a:p>
                  </a:txBody>
                  <a:tcPr marL="0" marR="0" marT="0" marB="0" anchor="ctr"/>
                </a:tc>
                <a:tc>
                  <a:txBody>
                    <a:bodyPr/>
                    <a:lstStyle/>
                    <a:p>
                      <a:pPr marL="316230" marR="0" algn="ctr">
                        <a:lnSpc>
                          <a:spcPct val="100000"/>
                        </a:lnSpc>
                        <a:spcBef>
                          <a:spcPts val="0"/>
                        </a:spcBef>
                        <a:spcAft>
                          <a:spcPts val="0"/>
                        </a:spcAft>
                      </a:pPr>
                      <a:r>
                        <a:rPr lang="en-US" sz="2400" dirty="0">
                          <a:effectLst/>
                        </a:rPr>
                        <a:t>Tech</a:t>
                      </a:r>
                      <a:r>
                        <a:rPr lang="en-US" sz="2400" spc="5" dirty="0">
                          <a:effectLst/>
                        </a:rPr>
                        <a:t>n</a:t>
                      </a:r>
                      <a:r>
                        <a:rPr lang="en-US" sz="2400" dirty="0">
                          <a:effectLst/>
                        </a:rPr>
                        <a:t>i</a:t>
                      </a:r>
                      <a:r>
                        <a:rPr lang="en-US" sz="2400" spc="5" dirty="0">
                          <a:effectLst/>
                        </a:rPr>
                        <a:t>q</a:t>
                      </a:r>
                      <a:r>
                        <a:rPr lang="en-US" sz="2400" dirty="0">
                          <a:effectLst/>
                        </a:rPr>
                        <a:t>ues</a:t>
                      </a:r>
                      <a:endParaRPr lang="en-US" sz="2400" dirty="0">
                        <a:effectLst/>
                        <a:latin typeface="Times New Roman"/>
                        <a:ea typeface="Times New Roman"/>
                      </a:endParaRPr>
                    </a:p>
                  </a:txBody>
                  <a:tcPr marL="0" marR="0" marT="0" marB="0" anchor="ctr"/>
                </a:tc>
                <a:tc>
                  <a:txBody>
                    <a:bodyPr/>
                    <a:lstStyle/>
                    <a:p>
                      <a:pPr marL="339725" marR="0" algn="ctr">
                        <a:lnSpc>
                          <a:spcPct val="100000"/>
                        </a:lnSpc>
                        <a:spcBef>
                          <a:spcPts val="0"/>
                        </a:spcBef>
                        <a:spcAft>
                          <a:spcPts val="0"/>
                        </a:spcAft>
                      </a:pPr>
                      <a:r>
                        <a:rPr lang="en-US" sz="2400" dirty="0">
                          <a:effectLst/>
                        </a:rPr>
                        <a:t>Blo</a:t>
                      </a:r>
                      <a:r>
                        <a:rPr lang="en-US" sz="2400" spc="-5" dirty="0">
                          <a:effectLst/>
                        </a:rPr>
                        <a:t>o</a:t>
                      </a:r>
                      <a:r>
                        <a:rPr lang="en-US" sz="2400" dirty="0">
                          <a:effectLst/>
                        </a:rPr>
                        <a:t>ms</a:t>
                      </a:r>
                      <a:r>
                        <a:rPr lang="en-US" sz="2400" spc="-30" dirty="0">
                          <a:effectLst/>
                        </a:rPr>
                        <a:t> </a:t>
                      </a:r>
                      <a:r>
                        <a:rPr lang="en-US" sz="2400" dirty="0">
                          <a:effectLst/>
                        </a:rPr>
                        <a:t>L</a:t>
                      </a:r>
                      <a:r>
                        <a:rPr lang="en-US" sz="2400" spc="10" dirty="0">
                          <a:effectLst/>
                        </a:rPr>
                        <a:t>e</a:t>
                      </a:r>
                      <a:r>
                        <a:rPr lang="en-US" sz="2400" spc="-5" dirty="0">
                          <a:effectLst/>
                        </a:rPr>
                        <a:t>v</a:t>
                      </a:r>
                      <a:r>
                        <a:rPr lang="en-US" sz="2400" dirty="0">
                          <a:effectLst/>
                        </a:rPr>
                        <a:t>el</a:t>
                      </a:r>
                      <a:endParaRPr lang="en-US" sz="2400" dirty="0">
                        <a:effectLst/>
                        <a:latin typeface="Times New Roman"/>
                        <a:ea typeface="Times New Roman"/>
                      </a:endParaRPr>
                    </a:p>
                  </a:txBody>
                  <a:tcPr marL="0" marR="0" marT="0" marB="0" anchor="ctr"/>
                </a:tc>
                <a:tc>
                  <a:txBody>
                    <a:bodyPr/>
                    <a:lstStyle/>
                    <a:p>
                      <a:pPr marL="81915" marR="0" algn="ctr">
                        <a:lnSpc>
                          <a:spcPct val="100000"/>
                        </a:lnSpc>
                        <a:spcBef>
                          <a:spcPts val="0"/>
                        </a:spcBef>
                        <a:spcAft>
                          <a:spcPts val="0"/>
                        </a:spcAft>
                      </a:pPr>
                      <a:r>
                        <a:rPr lang="en-US" sz="2400" dirty="0">
                          <a:effectLst/>
                        </a:rPr>
                        <a:t>Intelli</a:t>
                      </a:r>
                      <a:r>
                        <a:rPr lang="en-US" sz="2400" spc="5" dirty="0">
                          <a:effectLst/>
                        </a:rPr>
                        <a:t>g</a:t>
                      </a:r>
                      <a:r>
                        <a:rPr lang="en-US" sz="2400" dirty="0">
                          <a:effectLst/>
                        </a:rPr>
                        <a:t>en</a:t>
                      </a:r>
                      <a:r>
                        <a:rPr lang="en-US" sz="2400" spc="10" dirty="0">
                          <a:effectLst/>
                        </a:rPr>
                        <a:t>c</a:t>
                      </a:r>
                      <a:r>
                        <a:rPr lang="en-US" sz="2400" dirty="0">
                          <a:effectLst/>
                        </a:rPr>
                        <a:t>e</a:t>
                      </a:r>
                      <a:r>
                        <a:rPr lang="en-US" sz="2400" spc="-60" dirty="0">
                          <a:effectLst/>
                        </a:rPr>
                        <a:t> </a:t>
                      </a:r>
                      <a:r>
                        <a:rPr lang="en-US" sz="2400" spc="5" dirty="0">
                          <a:effectLst/>
                        </a:rPr>
                        <a:t>L</a:t>
                      </a:r>
                      <a:r>
                        <a:rPr lang="en-US" sz="2400" spc="10" dirty="0">
                          <a:effectLst/>
                        </a:rPr>
                        <a:t>e</a:t>
                      </a:r>
                      <a:r>
                        <a:rPr lang="en-US" sz="2400" spc="-5" dirty="0">
                          <a:effectLst/>
                        </a:rPr>
                        <a:t>v</a:t>
                      </a:r>
                      <a:r>
                        <a:rPr lang="en-US" sz="2400" dirty="0">
                          <a:effectLst/>
                        </a:rPr>
                        <a:t>el</a:t>
                      </a:r>
                      <a:endParaRPr lang="en-US" sz="2400" dirty="0">
                        <a:effectLst/>
                        <a:latin typeface="Times New Roman"/>
                        <a:ea typeface="Times New Roman"/>
                      </a:endParaRPr>
                    </a:p>
                  </a:txBody>
                  <a:tcPr marL="0" marR="0" marT="0" marB="0" anchor="ctr"/>
                </a:tc>
              </a:tr>
              <a:tr h="1911385">
                <a:tc rowSpan="3">
                  <a:txBody>
                    <a:bodyPr/>
                    <a:lstStyle/>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0"/>
                        </a:spcBef>
                        <a:spcAft>
                          <a:spcPts val="0"/>
                        </a:spcAft>
                      </a:pPr>
                      <a:r>
                        <a:rPr lang="en-US" sz="2000" dirty="0">
                          <a:effectLst/>
                        </a:rPr>
                        <a:t> </a:t>
                      </a:r>
                    </a:p>
                    <a:p>
                      <a:pPr marL="0" marR="0">
                        <a:lnSpc>
                          <a:spcPct val="100000"/>
                        </a:lnSpc>
                        <a:spcBef>
                          <a:spcPts val="20"/>
                        </a:spcBef>
                        <a:spcAft>
                          <a:spcPts val="0"/>
                        </a:spcAft>
                      </a:pPr>
                      <a:r>
                        <a:rPr lang="en-US" sz="2000" dirty="0">
                          <a:effectLst/>
                        </a:rPr>
                        <a:t> </a:t>
                      </a:r>
                    </a:p>
                    <a:p>
                      <a:pPr marL="63500" marR="0">
                        <a:lnSpc>
                          <a:spcPct val="100000"/>
                        </a:lnSpc>
                        <a:spcBef>
                          <a:spcPts val="0"/>
                        </a:spcBef>
                        <a:spcAft>
                          <a:spcPts val="0"/>
                        </a:spcAft>
                      </a:pPr>
                      <a:r>
                        <a:rPr lang="en-US" sz="2000" spc="5" dirty="0">
                          <a:effectLst/>
                        </a:rPr>
                        <a:t>B</a:t>
                      </a:r>
                      <a:r>
                        <a:rPr lang="en-US" sz="2000" dirty="0">
                          <a:effectLst/>
                        </a:rPr>
                        <a:t>r</a:t>
                      </a:r>
                      <a:r>
                        <a:rPr lang="en-US" sz="2000" spc="5" dirty="0">
                          <a:effectLst/>
                        </a:rPr>
                        <a:t>ain</a:t>
                      </a:r>
                      <a:r>
                        <a:rPr lang="en-US" sz="2000" dirty="0">
                          <a:effectLst/>
                        </a:rPr>
                        <a:t>s</a:t>
                      </a:r>
                      <a:r>
                        <a:rPr lang="en-US" sz="2000" spc="5" dirty="0">
                          <a:effectLst/>
                        </a:rPr>
                        <a:t>t</a:t>
                      </a:r>
                      <a:r>
                        <a:rPr lang="en-US" sz="2000" spc="-5" dirty="0">
                          <a:effectLst/>
                        </a:rPr>
                        <a:t>o</a:t>
                      </a:r>
                      <a:r>
                        <a:rPr lang="en-US" sz="2000" dirty="0">
                          <a:effectLst/>
                        </a:rPr>
                        <a:t>rm</a:t>
                      </a:r>
                      <a:r>
                        <a:rPr lang="en-US" sz="2000" spc="5" dirty="0">
                          <a:effectLst/>
                        </a:rPr>
                        <a:t>in</a:t>
                      </a:r>
                      <a:r>
                        <a:rPr lang="en-US" sz="2000" dirty="0">
                          <a:effectLst/>
                        </a:rPr>
                        <a:t>g</a:t>
                      </a:r>
                      <a:endParaRPr lang="en-US" sz="2000" dirty="0">
                        <a:effectLst/>
                        <a:latin typeface="Times New Roman"/>
                        <a:ea typeface="Times New Roman"/>
                      </a:endParaRPr>
                    </a:p>
                  </a:txBody>
                  <a:tcPr marL="0" marR="0" marT="0" marB="0"/>
                </a:tc>
                <a:tc>
                  <a:txBody>
                    <a:bodyPr/>
                    <a:lstStyle/>
                    <a:p>
                      <a:pPr marL="0" marR="0">
                        <a:lnSpc>
                          <a:spcPct val="100000"/>
                        </a:lnSpc>
                        <a:spcBef>
                          <a:spcPts val="5"/>
                        </a:spcBef>
                        <a:spcAft>
                          <a:spcPts val="0"/>
                        </a:spcAft>
                      </a:pPr>
                      <a:r>
                        <a:rPr lang="en-US" sz="2000" b="0" dirty="0" smtClean="0">
                          <a:effectLst/>
                        </a:rPr>
                        <a:t> </a:t>
                      </a:r>
                    </a:p>
                    <a:p>
                      <a:pPr marL="0" marR="0">
                        <a:lnSpc>
                          <a:spcPct val="100000"/>
                        </a:lnSpc>
                        <a:spcBef>
                          <a:spcPts val="0"/>
                        </a:spcBef>
                        <a:spcAft>
                          <a:spcPts val="0"/>
                        </a:spcAft>
                      </a:pPr>
                      <a:r>
                        <a:rPr lang="en-US" sz="2000" b="0" dirty="0" smtClean="0">
                          <a:effectLst/>
                        </a:rPr>
                        <a:t> </a:t>
                      </a:r>
                    </a:p>
                    <a:p>
                      <a:pPr marL="63500" marR="0">
                        <a:lnSpc>
                          <a:spcPct val="100000"/>
                        </a:lnSpc>
                        <a:spcBef>
                          <a:spcPts val="0"/>
                        </a:spcBef>
                        <a:spcAft>
                          <a:spcPts val="0"/>
                        </a:spcAft>
                      </a:pPr>
                      <a:r>
                        <a:rPr lang="en-US" sz="2000" b="0" dirty="0" smtClean="0">
                          <a:effectLst/>
                        </a:rPr>
                        <a:t>Pr</a:t>
                      </a:r>
                      <a:r>
                        <a:rPr lang="en-US" sz="2000" b="0" spc="-5" dirty="0" smtClean="0">
                          <a:effectLst/>
                        </a:rPr>
                        <a:t>o</a:t>
                      </a:r>
                      <a:r>
                        <a:rPr lang="en-US" sz="2000" b="0" spc="5" dirty="0" smtClean="0">
                          <a:effectLst/>
                        </a:rPr>
                        <a:t>bl</a:t>
                      </a:r>
                      <a:r>
                        <a:rPr lang="en-US" sz="2000" b="0" dirty="0" smtClean="0">
                          <a:effectLst/>
                        </a:rPr>
                        <a:t>em</a:t>
                      </a:r>
                      <a:r>
                        <a:rPr lang="en-US" sz="2000" b="0" spc="-40" dirty="0" smtClean="0">
                          <a:effectLst/>
                        </a:rPr>
                        <a:t> </a:t>
                      </a:r>
                      <a:r>
                        <a:rPr lang="en-US" sz="2000" b="0" spc="10" dirty="0" smtClean="0">
                          <a:effectLst/>
                        </a:rPr>
                        <a:t>S</a:t>
                      </a:r>
                      <a:r>
                        <a:rPr lang="en-US" sz="2000" b="0" spc="-5" dirty="0" smtClean="0">
                          <a:effectLst/>
                        </a:rPr>
                        <a:t>o</a:t>
                      </a:r>
                      <a:r>
                        <a:rPr lang="en-US" sz="2000" b="0" spc="5" dirty="0" smtClean="0">
                          <a:effectLst/>
                        </a:rPr>
                        <a:t>l</a:t>
                      </a:r>
                      <a:r>
                        <a:rPr lang="en-US" sz="2000" b="0" dirty="0" smtClean="0">
                          <a:effectLst/>
                        </a:rPr>
                        <a:t>v</a:t>
                      </a:r>
                      <a:r>
                        <a:rPr lang="en-US" sz="2000" b="0" spc="5" dirty="0" smtClean="0">
                          <a:effectLst/>
                        </a:rPr>
                        <a:t>in</a:t>
                      </a:r>
                      <a:r>
                        <a:rPr lang="en-US" sz="2000" b="0" dirty="0" smtClean="0">
                          <a:effectLst/>
                        </a:rPr>
                        <a:t>g</a:t>
                      </a:r>
                      <a:endParaRPr lang="en-US" sz="2000" b="0" dirty="0">
                        <a:effectLst/>
                        <a:latin typeface="Times New Roman"/>
                        <a:ea typeface="Times New Roman"/>
                      </a:endParaRPr>
                    </a:p>
                  </a:txBody>
                  <a:tcPr marL="0" marR="0" marT="0" marB="0"/>
                </a:tc>
                <a:tc>
                  <a:txBody>
                    <a:bodyPr/>
                    <a:lstStyle/>
                    <a:p>
                      <a:pPr marL="292100" marR="231140" indent="-229235">
                        <a:lnSpc>
                          <a:spcPct val="100000"/>
                        </a:lnSpc>
                        <a:spcBef>
                          <a:spcPts val="15"/>
                        </a:spcBef>
                        <a:spcAft>
                          <a:spcPts val="0"/>
                        </a:spcAft>
                      </a:pPr>
                      <a:r>
                        <a:rPr lang="en-US" sz="2000" dirty="0">
                          <a:solidFill>
                            <a:srgbClr val="FF0000"/>
                          </a:solidFill>
                          <a:effectLst/>
                        </a:rPr>
                        <a:t>    </a:t>
                      </a:r>
                      <a:r>
                        <a:rPr lang="en-US" sz="2000" spc="-5" dirty="0">
                          <a:solidFill>
                            <a:srgbClr val="FF0000"/>
                          </a:solidFill>
                          <a:effectLst/>
                        </a:rPr>
                        <a:t>R</a:t>
                      </a:r>
                      <a:r>
                        <a:rPr lang="en-US" sz="2000" dirty="0">
                          <a:solidFill>
                            <a:srgbClr val="FF0000"/>
                          </a:solidFill>
                          <a:effectLst/>
                        </a:rPr>
                        <a:t>eme</a:t>
                      </a:r>
                      <a:r>
                        <a:rPr lang="en-US" sz="2000" spc="5" dirty="0">
                          <a:solidFill>
                            <a:srgbClr val="FF0000"/>
                          </a:solidFill>
                          <a:effectLst/>
                        </a:rPr>
                        <a:t>mb</a:t>
                      </a:r>
                      <a:r>
                        <a:rPr lang="en-US" sz="2000" dirty="0">
                          <a:solidFill>
                            <a:srgbClr val="FF0000"/>
                          </a:solidFill>
                          <a:effectLst/>
                        </a:rPr>
                        <a:t>er</a:t>
                      </a:r>
                      <a:r>
                        <a:rPr lang="en-US" sz="2000" spc="5" dirty="0">
                          <a:solidFill>
                            <a:srgbClr val="FF0000"/>
                          </a:solidFill>
                          <a:effectLst/>
                        </a:rPr>
                        <a:t>in</a:t>
                      </a:r>
                      <a:r>
                        <a:rPr lang="en-US" sz="2000" dirty="0">
                          <a:solidFill>
                            <a:srgbClr val="FF0000"/>
                          </a:solidFill>
                          <a:effectLst/>
                        </a:rPr>
                        <a:t>g/ K</a:t>
                      </a:r>
                      <a:r>
                        <a:rPr lang="en-US" sz="2000" spc="5" dirty="0">
                          <a:solidFill>
                            <a:srgbClr val="FF0000"/>
                          </a:solidFill>
                          <a:effectLst/>
                        </a:rPr>
                        <a:t>n</a:t>
                      </a:r>
                      <a:r>
                        <a:rPr lang="en-US" sz="2000" spc="-5" dirty="0">
                          <a:solidFill>
                            <a:srgbClr val="FF0000"/>
                          </a:solidFill>
                          <a:effectLst/>
                        </a:rPr>
                        <a:t>o</a:t>
                      </a:r>
                      <a:r>
                        <a:rPr lang="en-US" sz="2000" spc="10" dirty="0">
                          <a:solidFill>
                            <a:srgbClr val="FF0000"/>
                          </a:solidFill>
                          <a:effectLst/>
                        </a:rPr>
                        <a:t>w</a:t>
                      </a:r>
                      <a:r>
                        <a:rPr lang="en-US" sz="2000" spc="5" dirty="0">
                          <a:solidFill>
                            <a:srgbClr val="FF0000"/>
                          </a:solidFill>
                          <a:effectLst/>
                        </a:rPr>
                        <a:t>l</a:t>
                      </a:r>
                      <a:r>
                        <a:rPr lang="en-US" sz="2000" dirty="0">
                          <a:solidFill>
                            <a:srgbClr val="FF0000"/>
                          </a:solidFill>
                          <a:effectLst/>
                        </a:rPr>
                        <a:t>ed</a:t>
                      </a:r>
                      <a:r>
                        <a:rPr lang="en-US" sz="2000" spc="5" dirty="0">
                          <a:solidFill>
                            <a:srgbClr val="FF0000"/>
                          </a:solidFill>
                          <a:effectLst/>
                        </a:rPr>
                        <a:t>g</a:t>
                      </a:r>
                      <a:r>
                        <a:rPr lang="en-US" sz="2000" dirty="0">
                          <a:solidFill>
                            <a:srgbClr val="FF0000"/>
                          </a:solidFill>
                          <a:effectLst/>
                        </a:rPr>
                        <a:t>e </a:t>
                      </a:r>
                      <a:r>
                        <a:rPr lang="en-US" sz="2000" spc="-15" dirty="0">
                          <a:solidFill>
                            <a:srgbClr val="FF0000"/>
                          </a:solidFill>
                          <a:effectLst/>
                        </a:rPr>
                        <a:t>A</a:t>
                      </a:r>
                      <a:r>
                        <a:rPr lang="en-US" sz="2000" spc="5" dirty="0">
                          <a:solidFill>
                            <a:srgbClr val="FF0000"/>
                          </a:solidFill>
                          <a:effectLst/>
                        </a:rPr>
                        <a:t>na</a:t>
                      </a:r>
                      <a:r>
                        <a:rPr lang="en-US" sz="2000" spc="15" dirty="0">
                          <a:solidFill>
                            <a:srgbClr val="FF0000"/>
                          </a:solidFill>
                          <a:effectLst/>
                        </a:rPr>
                        <a:t>l</a:t>
                      </a:r>
                      <a:r>
                        <a:rPr lang="en-US" sz="2000" spc="-5" dirty="0">
                          <a:solidFill>
                            <a:srgbClr val="FF0000"/>
                          </a:solidFill>
                          <a:effectLst/>
                        </a:rPr>
                        <a:t>y</a:t>
                      </a:r>
                      <a:r>
                        <a:rPr lang="en-US" sz="2000" dirty="0">
                          <a:solidFill>
                            <a:srgbClr val="FF0000"/>
                          </a:solidFill>
                          <a:effectLst/>
                        </a:rPr>
                        <a:t>sis </a:t>
                      </a:r>
                      <a:r>
                        <a:rPr lang="en-US" sz="2000" spc="-15" dirty="0">
                          <a:solidFill>
                            <a:srgbClr val="FF0000"/>
                          </a:solidFill>
                          <a:effectLst/>
                        </a:rPr>
                        <a:t>A</a:t>
                      </a:r>
                      <a:r>
                        <a:rPr lang="en-US" sz="2000" spc="5" dirty="0">
                          <a:solidFill>
                            <a:srgbClr val="FF0000"/>
                          </a:solidFill>
                          <a:effectLst/>
                        </a:rPr>
                        <a:t>pplica</a:t>
                      </a:r>
                      <a:r>
                        <a:rPr lang="en-US" sz="2000" spc="10" dirty="0">
                          <a:solidFill>
                            <a:srgbClr val="FF0000"/>
                          </a:solidFill>
                          <a:effectLst/>
                        </a:rPr>
                        <a:t>t</a:t>
                      </a:r>
                      <a:r>
                        <a:rPr lang="en-US" sz="2000" spc="5" dirty="0">
                          <a:solidFill>
                            <a:srgbClr val="FF0000"/>
                          </a:solidFill>
                          <a:effectLst/>
                        </a:rPr>
                        <a:t>i</a:t>
                      </a:r>
                      <a:r>
                        <a:rPr lang="en-US" sz="2000" spc="-5" dirty="0">
                          <a:solidFill>
                            <a:srgbClr val="FF0000"/>
                          </a:solidFill>
                          <a:effectLst/>
                        </a:rPr>
                        <a:t>o</a:t>
                      </a:r>
                      <a:r>
                        <a:rPr lang="en-US" sz="2000" dirty="0">
                          <a:solidFill>
                            <a:srgbClr val="FF0000"/>
                          </a:solidFill>
                          <a:effectLst/>
                        </a:rPr>
                        <a:t>n</a:t>
                      </a:r>
                      <a:endParaRPr lang="en-US" sz="2000" dirty="0">
                        <a:solidFill>
                          <a:srgbClr val="FF0000"/>
                        </a:solidFill>
                        <a:effectLst/>
                        <a:latin typeface="Times New Roman"/>
                        <a:ea typeface="Times New Roman"/>
                      </a:endParaRPr>
                    </a:p>
                  </a:txBody>
                  <a:tcPr marL="0" marR="0" marT="0" marB="0"/>
                </a:tc>
                <a:tc>
                  <a:txBody>
                    <a:bodyPr/>
                    <a:lstStyle/>
                    <a:p>
                      <a:pPr marL="62230" marR="0">
                        <a:lnSpc>
                          <a:spcPct val="100000"/>
                        </a:lnSpc>
                        <a:spcBef>
                          <a:spcPts val="15"/>
                        </a:spcBef>
                        <a:spcAft>
                          <a:spcPts val="0"/>
                        </a:spcAft>
                      </a:pPr>
                      <a:r>
                        <a:rPr lang="en-US" sz="2000" dirty="0">
                          <a:effectLst/>
                        </a:rPr>
                        <a:t>    </a:t>
                      </a:r>
                      <a:r>
                        <a:rPr lang="en-US" sz="2000" spc="10" dirty="0">
                          <a:effectLst/>
                        </a:rPr>
                        <a:t>M</a:t>
                      </a:r>
                      <a:r>
                        <a:rPr lang="en-US" sz="2000" spc="5" dirty="0">
                          <a:effectLst/>
                        </a:rPr>
                        <a:t>a</a:t>
                      </a:r>
                      <a:r>
                        <a:rPr lang="en-US" sz="2000" spc="10" dirty="0">
                          <a:effectLst/>
                        </a:rPr>
                        <a:t>t</a:t>
                      </a:r>
                      <a:r>
                        <a:rPr lang="en-US" sz="2000" spc="5" dirty="0">
                          <a:effectLst/>
                        </a:rPr>
                        <a:t>h</a:t>
                      </a:r>
                      <a:r>
                        <a:rPr lang="en-US" sz="2000" dirty="0">
                          <a:effectLst/>
                        </a:rPr>
                        <a:t>em</a:t>
                      </a:r>
                      <a:r>
                        <a:rPr lang="en-US" sz="2000" spc="-5" dirty="0">
                          <a:effectLst/>
                        </a:rPr>
                        <a:t>a</a:t>
                      </a:r>
                      <a:r>
                        <a:rPr lang="en-US" sz="2000" spc="10" dirty="0">
                          <a:effectLst/>
                        </a:rPr>
                        <a:t>t</a:t>
                      </a:r>
                      <a:r>
                        <a:rPr lang="en-US" sz="2000" spc="5" dirty="0">
                          <a:effectLst/>
                        </a:rPr>
                        <a:t>ic</a:t>
                      </a:r>
                      <a:r>
                        <a:rPr lang="en-US" sz="2000" spc="-10" dirty="0">
                          <a:effectLst/>
                        </a:rPr>
                        <a:t>a</a:t>
                      </a:r>
                      <a:r>
                        <a:rPr lang="en-US" sz="2000" dirty="0">
                          <a:effectLst/>
                        </a:rPr>
                        <a:t>l</a:t>
                      </a:r>
                    </a:p>
                    <a:p>
                      <a:pPr marL="292100" marR="0">
                        <a:lnSpc>
                          <a:spcPct val="100000"/>
                        </a:lnSpc>
                        <a:spcBef>
                          <a:spcPts val="0"/>
                        </a:spcBef>
                        <a:spcAft>
                          <a:spcPts val="0"/>
                        </a:spcAft>
                      </a:pPr>
                      <a:r>
                        <a:rPr lang="en-US" sz="2000" spc="5" dirty="0">
                          <a:effectLst/>
                        </a:rPr>
                        <a:t>-</a:t>
                      </a:r>
                      <a:r>
                        <a:rPr lang="en-US" sz="2000" spc="-5" dirty="0">
                          <a:effectLst/>
                        </a:rPr>
                        <a:t>Lo</a:t>
                      </a:r>
                      <a:r>
                        <a:rPr lang="en-US" sz="2000" dirty="0">
                          <a:effectLst/>
                        </a:rPr>
                        <a:t>g</a:t>
                      </a:r>
                      <a:r>
                        <a:rPr lang="en-US" sz="2000" spc="5" dirty="0">
                          <a:effectLst/>
                        </a:rPr>
                        <a:t>ica</a:t>
                      </a:r>
                      <a:r>
                        <a:rPr lang="en-US" sz="2000" dirty="0">
                          <a:effectLst/>
                        </a:rPr>
                        <a:t>l</a:t>
                      </a:r>
                    </a:p>
                    <a:p>
                      <a:pPr marL="292100" marR="0">
                        <a:lnSpc>
                          <a:spcPct val="100000"/>
                        </a:lnSpc>
                        <a:spcBef>
                          <a:spcPts val="0"/>
                        </a:spcBef>
                        <a:spcAft>
                          <a:spcPts val="0"/>
                        </a:spcAft>
                      </a:pPr>
                      <a:r>
                        <a:rPr lang="en-US" sz="2000" spc="15" dirty="0">
                          <a:effectLst/>
                        </a:rPr>
                        <a:t>I</a:t>
                      </a:r>
                      <a:r>
                        <a:rPr lang="en-US" sz="2000" spc="-10" dirty="0">
                          <a:effectLst/>
                        </a:rPr>
                        <a:t>n</a:t>
                      </a:r>
                      <a:r>
                        <a:rPr lang="en-US" sz="2000" spc="10" dirty="0">
                          <a:effectLst/>
                        </a:rPr>
                        <a:t>t</a:t>
                      </a:r>
                      <a:r>
                        <a:rPr lang="en-US" sz="2000" dirty="0">
                          <a:effectLst/>
                        </a:rPr>
                        <a:t>er</a:t>
                      </a:r>
                      <a:r>
                        <a:rPr lang="en-US" sz="2000" spc="5" dirty="0">
                          <a:effectLst/>
                        </a:rPr>
                        <a:t>p</a:t>
                      </a:r>
                      <a:r>
                        <a:rPr lang="en-US" sz="2000" dirty="0">
                          <a:effectLst/>
                        </a:rPr>
                        <a:t>ers</a:t>
                      </a:r>
                      <a:r>
                        <a:rPr lang="en-US" sz="2000" spc="-5" dirty="0">
                          <a:effectLst/>
                        </a:rPr>
                        <a:t>o</a:t>
                      </a:r>
                      <a:r>
                        <a:rPr lang="en-US" sz="2000" spc="5" dirty="0">
                          <a:effectLst/>
                        </a:rPr>
                        <a:t>na</a:t>
                      </a:r>
                      <a:r>
                        <a:rPr lang="en-US" sz="2000" dirty="0">
                          <a:effectLst/>
                        </a:rPr>
                        <a:t>l</a:t>
                      </a:r>
                    </a:p>
                    <a:p>
                      <a:pPr marL="292100" marR="0">
                        <a:lnSpc>
                          <a:spcPct val="100000"/>
                        </a:lnSpc>
                        <a:spcBef>
                          <a:spcPts val="10"/>
                        </a:spcBef>
                        <a:spcAft>
                          <a:spcPts val="0"/>
                        </a:spcAft>
                      </a:pPr>
                      <a:r>
                        <a:rPr lang="en-US" sz="2000" spc="15" dirty="0">
                          <a:effectLst/>
                        </a:rPr>
                        <a:t>I</a:t>
                      </a:r>
                      <a:r>
                        <a:rPr lang="en-US" sz="2000" spc="-10" dirty="0">
                          <a:effectLst/>
                        </a:rPr>
                        <a:t>n</a:t>
                      </a:r>
                      <a:r>
                        <a:rPr lang="en-US" sz="2000" spc="10" dirty="0">
                          <a:effectLst/>
                        </a:rPr>
                        <a:t>t</a:t>
                      </a:r>
                      <a:r>
                        <a:rPr lang="en-US" sz="2000" dirty="0">
                          <a:effectLst/>
                        </a:rPr>
                        <a:t>r</a:t>
                      </a:r>
                      <a:r>
                        <a:rPr lang="en-US" sz="2000" spc="5" dirty="0">
                          <a:effectLst/>
                        </a:rPr>
                        <a:t>ap</a:t>
                      </a:r>
                      <a:r>
                        <a:rPr lang="en-US" sz="2000" dirty="0">
                          <a:effectLst/>
                        </a:rPr>
                        <a:t>ers</a:t>
                      </a:r>
                      <a:r>
                        <a:rPr lang="en-US" sz="2000" spc="-5" dirty="0">
                          <a:effectLst/>
                        </a:rPr>
                        <a:t>o</a:t>
                      </a:r>
                      <a:r>
                        <a:rPr lang="en-US" sz="2000" spc="5" dirty="0">
                          <a:effectLst/>
                        </a:rPr>
                        <a:t>na</a:t>
                      </a:r>
                      <a:r>
                        <a:rPr lang="en-US" sz="2000" dirty="0">
                          <a:effectLst/>
                        </a:rPr>
                        <a:t>l</a:t>
                      </a:r>
                      <a:endParaRPr lang="en-US" sz="2000" dirty="0">
                        <a:effectLst/>
                        <a:latin typeface="Times New Roman"/>
                        <a:ea typeface="Times New Roman"/>
                      </a:endParaRPr>
                    </a:p>
                  </a:txBody>
                  <a:tcPr marL="0" marR="0" marT="0" marB="0"/>
                </a:tc>
              </a:tr>
              <a:tr h="1911385">
                <a:tc vMerge="1">
                  <a:txBody>
                    <a:bodyPr/>
                    <a:lstStyle/>
                    <a:p>
                      <a:endParaRPr lang="en-US"/>
                    </a:p>
                  </a:txBody>
                  <a:tcPr/>
                </a:tc>
                <a:tc>
                  <a:txBody>
                    <a:bodyPr/>
                    <a:lstStyle/>
                    <a:p>
                      <a:pPr marL="0" marR="0">
                        <a:lnSpc>
                          <a:spcPct val="100000"/>
                        </a:lnSpc>
                        <a:spcBef>
                          <a:spcPts val="45"/>
                        </a:spcBef>
                        <a:spcAft>
                          <a:spcPts val="0"/>
                        </a:spcAft>
                      </a:pPr>
                      <a:r>
                        <a:rPr lang="en-US" sz="2000" b="0" dirty="0">
                          <a:effectLst/>
                        </a:rPr>
                        <a:t> </a:t>
                      </a:r>
                    </a:p>
                    <a:p>
                      <a:pPr marL="0" marR="0">
                        <a:lnSpc>
                          <a:spcPct val="100000"/>
                        </a:lnSpc>
                        <a:spcBef>
                          <a:spcPts val="0"/>
                        </a:spcBef>
                        <a:spcAft>
                          <a:spcPts val="0"/>
                        </a:spcAft>
                      </a:pPr>
                      <a:r>
                        <a:rPr lang="en-US" sz="2000" b="0" dirty="0">
                          <a:effectLst/>
                        </a:rPr>
                        <a:t> </a:t>
                      </a:r>
                    </a:p>
                    <a:p>
                      <a:pPr marL="63500" marR="0">
                        <a:lnSpc>
                          <a:spcPct val="100000"/>
                        </a:lnSpc>
                        <a:spcBef>
                          <a:spcPts val="0"/>
                        </a:spcBef>
                        <a:spcAft>
                          <a:spcPts val="0"/>
                        </a:spcAft>
                      </a:pPr>
                      <a:r>
                        <a:rPr lang="en-US" sz="2000" b="0" spc="10" dirty="0">
                          <a:effectLst/>
                        </a:rPr>
                        <a:t>M</a:t>
                      </a:r>
                      <a:r>
                        <a:rPr lang="en-US" sz="2000" b="0" spc="-5" dirty="0">
                          <a:effectLst/>
                        </a:rPr>
                        <a:t>o</a:t>
                      </a:r>
                      <a:r>
                        <a:rPr lang="en-US" sz="2000" b="0" dirty="0">
                          <a:effectLst/>
                        </a:rPr>
                        <a:t>del</a:t>
                      </a:r>
                      <a:r>
                        <a:rPr lang="en-US" sz="2000" b="0" spc="-25" dirty="0">
                          <a:effectLst/>
                        </a:rPr>
                        <a:t> </a:t>
                      </a:r>
                      <a:r>
                        <a:rPr lang="en-US" sz="2000" b="0" spc="10" dirty="0">
                          <a:effectLst/>
                        </a:rPr>
                        <a:t>M</a:t>
                      </a:r>
                      <a:r>
                        <a:rPr lang="en-US" sz="2000" b="0" spc="5" dirty="0">
                          <a:effectLst/>
                        </a:rPr>
                        <a:t>akin</a:t>
                      </a:r>
                      <a:r>
                        <a:rPr lang="en-US" sz="2000" b="0" dirty="0">
                          <a:effectLst/>
                        </a:rPr>
                        <a:t>g</a:t>
                      </a:r>
                      <a:endParaRPr lang="en-US" sz="2000" b="0" dirty="0">
                        <a:effectLst/>
                        <a:latin typeface="Times New Roman"/>
                        <a:ea typeface="Times New Roman"/>
                      </a:endParaRPr>
                    </a:p>
                  </a:txBody>
                  <a:tcPr marL="0" marR="0" marT="0" marB="0"/>
                </a:tc>
                <a:tc>
                  <a:txBody>
                    <a:bodyPr/>
                    <a:lstStyle/>
                    <a:p>
                      <a:pPr marL="0" marR="0">
                        <a:lnSpc>
                          <a:spcPct val="100000"/>
                        </a:lnSpc>
                        <a:spcBef>
                          <a:spcPts val="0"/>
                        </a:spcBef>
                        <a:spcAft>
                          <a:spcPts val="0"/>
                        </a:spcAft>
                      </a:pPr>
                      <a:r>
                        <a:rPr lang="en-US" sz="2000" dirty="0">
                          <a:solidFill>
                            <a:srgbClr val="FF0000"/>
                          </a:solidFill>
                          <a:effectLst/>
                        </a:rPr>
                        <a:t> </a:t>
                      </a:r>
                    </a:p>
                    <a:p>
                      <a:pPr marL="292100" marR="176530" algn="just">
                        <a:lnSpc>
                          <a:spcPct val="100000"/>
                        </a:lnSpc>
                        <a:spcBef>
                          <a:spcPts val="0"/>
                        </a:spcBef>
                        <a:spcAft>
                          <a:spcPts val="0"/>
                        </a:spcAft>
                      </a:pPr>
                      <a:r>
                        <a:rPr lang="en-US" sz="2000" spc="-5" dirty="0">
                          <a:solidFill>
                            <a:srgbClr val="FF0000"/>
                          </a:solidFill>
                          <a:effectLst/>
                        </a:rPr>
                        <a:t>U</a:t>
                      </a:r>
                      <a:r>
                        <a:rPr lang="en-US" sz="2000" spc="5" dirty="0">
                          <a:solidFill>
                            <a:srgbClr val="FF0000"/>
                          </a:solidFill>
                          <a:effectLst/>
                        </a:rPr>
                        <a:t>n</a:t>
                      </a:r>
                      <a:r>
                        <a:rPr lang="en-US" sz="2000" dirty="0">
                          <a:solidFill>
                            <a:srgbClr val="FF0000"/>
                          </a:solidFill>
                          <a:effectLst/>
                        </a:rPr>
                        <a:t>ders</a:t>
                      </a:r>
                      <a:r>
                        <a:rPr lang="en-US" sz="2000" spc="10" dirty="0">
                          <a:solidFill>
                            <a:srgbClr val="FF0000"/>
                          </a:solidFill>
                          <a:effectLst/>
                        </a:rPr>
                        <a:t>t</a:t>
                      </a:r>
                      <a:r>
                        <a:rPr lang="en-US" sz="2000" spc="5" dirty="0">
                          <a:solidFill>
                            <a:srgbClr val="FF0000"/>
                          </a:solidFill>
                          <a:effectLst/>
                        </a:rPr>
                        <a:t>an</a:t>
                      </a:r>
                      <a:r>
                        <a:rPr lang="en-US" sz="2000" dirty="0">
                          <a:solidFill>
                            <a:srgbClr val="FF0000"/>
                          </a:solidFill>
                          <a:effectLst/>
                        </a:rPr>
                        <a:t>d</a:t>
                      </a:r>
                      <a:r>
                        <a:rPr lang="en-US" sz="2000" spc="5" dirty="0">
                          <a:solidFill>
                            <a:srgbClr val="FF0000"/>
                          </a:solidFill>
                          <a:effectLst/>
                        </a:rPr>
                        <a:t>in</a:t>
                      </a:r>
                      <a:r>
                        <a:rPr lang="en-US" sz="2000" dirty="0">
                          <a:solidFill>
                            <a:srgbClr val="FF0000"/>
                          </a:solidFill>
                          <a:effectLst/>
                        </a:rPr>
                        <a:t>g/ </a:t>
                      </a:r>
                      <a:r>
                        <a:rPr lang="en-US" sz="2000" spc="-5" dirty="0">
                          <a:solidFill>
                            <a:srgbClr val="FF0000"/>
                          </a:solidFill>
                          <a:effectLst/>
                        </a:rPr>
                        <a:t>C</a:t>
                      </a:r>
                      <a:r>
                        <a:rPr lang="en-US" sz="2000" spc="5" dirty="0">
                          <a:solidFill>
                            <a:srgbClr val="FF0000"/>
                          </a:solidFill>
                          <a:effectLst/>
                        </a:rPr>
                        <a:t>o</a:t>
                      </a:r>
                      <a:r>
                        <a:rPr lang="en-US" sz="2000" dirty="0">
                          <a:solidFill>
                            <a:srgbClr val="FF0000"/>
                          </a:solidFill>
                          <a:effectLst/>
                        </a:rPr>
                        <a:t>m</a:t>
                      </a:r>
                      <a:r>
                        <a:rPr lang="en-US" sz="2000" spc="5" dirty="0">
                          <a:solidFill>
                            <a:srgbClr val="FF0000"/>
                          </a:solidFill>
                          <a:effectLst/>
                        </a:rPr>
                        <a:t>p</a:t>
                      </a:r>
                      <a:r>
                        <a:rPr lang="en-US" sz="2000" dirty="0">
                          <a:solidFill>
                            <a:srgbClr val="FF0000"/>
                          </a:solidFill>
                          <a:effectLst/>
                        </a:rPr>
                        <a:t>re</a:t>
                      </a:r>
                      <a:r>
                        <a:rPr lang="en-US" sz="2000" spc="5" dirty="0">
                          <a:solidFill>
                            <a:srgbClr val="FF0000"/>
                          </a:solidFill>
                          <a:effectLst/>
                        </a:rPr>
                        <a:t>h</a:t>
                      </a:r>
                      <a:r>
                        <a:rPr lang="en-US" sz="2000" dirty="0">
                          <a:solidFill>
                            <a:srgbClr val="FF0000"/>
                          </a:solidFill>
                          <a:effectLst/>
                        </a:rPr>
                        <a:t>e</a:t>
                      </a:r>
                      <a:r>
                        <a:rPr lang="en-US" sz="2000" spc="5" dirty="0">
                          <a:solidFill>
                            <a:srgbClr val="FF0000"/>
                          </a:solidFill>
                          <a:effectLst/>
                        </a:rPr>
                        <a:t>n</a:t>
                      </a:r>
                      <a:r>
                        <a:rPr lang="en-US" sz="2000" dirty="0">
                          <a:solidFill>
                            <a:srgbClr val="FF0000"/>
                          </a:solidFill>
                          <a:effectLst/>
                        </a:rPr>
                        <a:t>sion </a:t>
                      </a:r>
                      <a:r>
                        <a:rPr lang="en-US" sz="2000" spc="-15" dirty="0">
                          <a:solidFill>
                            <a:srgbClr val="FF0000"/>
                          </a:solidFill>
                          <a:effectLst/>
                        </a:rPr>
                        <a:t>A</a:t>
                      </a:r>
                      <a:r>
                        <a:rPr lang="en-US" sz="2000" spc="5" dirty="0">
                          <a:solidFill>
                            <a:srgbClr val="FF0000"/>
                          </a:solidFill>
                          <a:effectLst/>
                        </a:rPr>
                        <a:t>pplica</a:t>
                      </a:r>
                      <a:r>
                        <a:rPr lang="en-US" sz="2000" spc="10" dirty="0">
                          <a:solidFill>
                            <a:srgbClr val="FF0000"/>
                          </a:solidFill>
                          <a:effectLst/>
                        </a:rPr>
                        <a:t>t</a:t>
                      </a:r>
                      <a:r>
                        <a:rPr lang="en-US" sz="2000" spc="5" dirty="0">
                          <a:solidFill>
                            <a:srgbClr val="FF0000"/>
                          </a:solidFill>
                          <a:effectLst/>
                        </a:rPr>
                        <a:t>i</a:t>
                      </a:r>
                      <a:r>
                        <a:rPr lang="en-US" sz="2000" spc="-5" dirty="0">
                          <a:solidFill>
                            <a:srgbClr val="FF0000"/>
                          </a:solidFill>
                          <a:effectLst/>
                        </a:rPr>
                        <a:t>o</a:t>
                      </a:r>
                      <a:r>
                        <a:rPr lang="en-US" sz="2000" dirty="0">
                          <a:solidFill>
                            <a:srgbClr val="FF0000"/>
                          </a:solidFill>
                          <a:effectLst/>
                        </a:rPr>
                        <a:t>n</a:t>
                      </a:r>
                      <a:endParaRPr lang="en-US" sz="2000" dirty="0">
                        <a:solidFill>
                          <a:srgbClr val="FF0000"/>
                        </a:solidFill>
                        <a:effectLst/>
                        <a:latin typeface="Times New Roman"/>
                        <a:ea typeface="Times New Roman"/>
                      </a:endParaRPr>
                    </a:p>
                  </a:txBody>
                  <a:tcPr marL="0" marR="0" marT="0" marB="0"/>
                </a:tc>
                <a:tc>
                  <a:txBody>
                    <a:bodyPr/>
                    <a:lstStyle/>
                    <a:p>
                      <a:pPr marL="292100" marR="0">
                        <a:lnSpc>
                          <a:spcPct val="100000"/>
                        </a:lnSpc>
                        <a:spcBef>
                          <a:spcPts val="10"/>
                        </a:spcBef>
                        <a:spcAft>
                          <a:spcPts val="0"/>
                        </a:spcAft>
                      </a:pPr>
                      <a:r>
                        <a:rPr lang="en-US" sz="2000" spc="10" dirty="0">
                          <a:effectLst/>
                        </a:rPr>
                        <a:t>M</a:t>
                      </a:r>
                      <a:r>
                        <a:rPr lang="en-US" sz="2000" spc="5" dirty="0">
                          <a:effectLst/>
                        </a:rPr>
                        <a:t>a</a:t>
                      </a:r>
                      <a:r>
                        <a:rPr lang="en-US" sz="2000" spc="10" dirty="0">
                          <a:effectLst/>
                        </a:rPr>
                        <a:t>t</a:t>
                      </a:r>
                      <a:r>
                        <a:rPr lang="en-US" sz="2000" spc="5" dirty="0">
                          <a:effectLst/>
                        </a:rPr>
                        <a:t>h</a:t>
                      </a:r>
                      <a:r>
                        <a:rPr lang="en-US" sz="2000" dirty="0">
                          <a:effectLst/>
                        </a:rPr>
                        <a:t>em</a:t>
                      </a:r>
                      <a:r>
                        <a:rPr lang="en-US" sz="2000" spc="-5" dirty="0">
                          <a:effectLst/>
                        </a:rPr>
                        <a:t>a</a:t>
                      </a:r>
                      <a:r>
                        <a:rPr lang="en-US" sz="2000" spc="10" dirty="0">
                          <a:effectLst/>
                        </a:rPr>
                        <a:t>t</a:t>
                      </a:r>
                      <a:r>
                        <a:rPr lang="en-US" sz="2000" spc="5" dirty="0">
                          <a:effectLst/>
                        </a:rPr>
                        <a:t>ic</a:t>
                      </a:r>
                      <a:r>
                        <a:rPr lang="en-US" sz="2000" spc="-10" dirty="0">
                          <a:effectLst/>
                        </a:rPr>
                        <a:t>a</a:t>
                      </a:r>
                      <a:r>
                        <a:rPr lang="en-US" sz="2000" dirty="0">
                          <a:effectLst/>
                        </a:rPr>
                        <a:t>l</a:t>
                      </a:r>
                    </a:p>
                    <a:p>
                      <a:pPr marL="292100" marR="128270">
                        <a:lnSpc>
                          <a:spcPct val="100000"/>
                        </a:lnSpc>
                        <a:spcBef>
                          <a:spcPts val="25"/>
                        </a:spcBef>
                        <a:spcAft>
                          <a:spcPts val="0"/>
                        </a:spcAft>
                      </a:pPr>
                      <a:r>
                        <a:rPr lang="en-US" sz="2000" spc="5" dirty="0">
                          <a:effectLst/>
                        </a:rPr>
                        <a:t>-</a:t>
                      </a:r>
                      <a:r>
                        <a:rPr lang="en-US" sz="2000" spc="-5" dirty="0">
                          <a:effectLst/>
                        </a:rPr>
                        <a:t>Lo</a:t>
                      </a:r>
                      <a:r>
                        <a:rPr lang="en-US" sz="2000" dirty="0">
                          <a:effectLst/>
                        </a:rPr>
                        <a:t>g</a:t>
                      </a:r>
                      <a:r>
                        <a:rPr lang="en-US" sz="2000" spc="5" dirty="0">
                          <a:effectLst/>
                        </a:rPr>
                        <a:t>ica</a:t>
                      </a:r>
                      <a:r>
                        <a:rPr lang="en-US" sz="2000" dirty="0">
                          <a:effectLst/>
                        </a:rPr>
                        <a:t>l </a:t>
                      </a:r>
                      <a:r>
                        <a:rPr lang="en-US" sz="2000" spc="15" dirty="0">
                          <a:effectLst/>
                        </a:rPr>
                        <a:t>I</a:t>
                      </a:r>
                      <a:r>
                        <a:rPr lang="en-US" sz="2000" spc="-10" dirty="0">
                          <a:effectLst/>
                        </a:rPr>
                        <a:t>n</a:t>
                      </a:r>
                      <a:r>
                        <a:rPr lang="en-US" sz="2000" spc="10" dirty="0">
                          <a:effectLst/>
                        </a:rPr>
                        <a:t>t</a:t>
                      </a:r>
                      <a:r>
                        <a:rPr lang="en-US" sz="2000" dirty="0">
                          <a:effectLst/>
                        </a:rPr>
                        <a:t>er</a:t>
                      </a:r>
                      <a:r>
                        <a:rPr lang="en-US" sz="2000" spc="5" dirty="0">
                          <a:effectLst/>
                        </a:rPr>
                        <a:t>p</a:t>
                      </a:r>
                      <a:r>
                        <a:rPr lang="en-US" sz="2000" dirty="0">
                          <a:effectLst/>
                        </a:rPr>
                        <a:t>ers</a:t>
                      </a:r>
                      <a:r>
                        <a:rPr lang="en-US" sz="2000" spc="-5" dirty="0">
                          <a:effectLst/>
                        </a:rPr>
                        <a:t>o</a:t>
                      </a:r>
                      <a:r>
                        <a:rPr lang="en-US" sz="2000" spc="5" dirty="0">
                          <a:effectLst/>
                        </a:rPr>
                        <a:t>na</a:t>
                      </a:r>
                      <a:r>
                        <a:rPr lang="en-US" sz="2000" dirty="0">
                          <a:effectLst/>
                        </a:rPr>
                        <a:t>l </a:t>
                      </a:r>
                      <a:r>
                        <a:rPr lang="en-US" sz="2000" spc="-5" dirty="0">
                          <a:effectLst/>
                        </a:rPr>
                        <a:t>L</a:t>
                      </a:r>
                      <a:r>
                        <a:rPr lang="en-US" sz="2000" spc="5" dirty="0">
                          <a:effectLst/>
                        </a:rPr>
                        <a:t>in</a:t>
                      </a:r>
                      <a:r>
                        <a:rPr lang="en-US" sz="2000" dirty="0">
                          <a:effectLst/>
                        </a:rPr>
                        <a:t>g</a:t>
                      </a:r>
                      <a:r>
                        <a:rPr lang="en-US" sz="2000" spc="-5" dirty="0">
                          <a:effectLst/>
                        </a:rPr>
                        <a:t>u</a:t>
                      </a:r>
                      <a:r>
                        <a:rPr lang="en-US" sz="2000" spc="5" dirty="0">
                          <a:effectLst/>
                        </a:rPr>
                        <a:t>i</a:t>
                      </a:r>
                      <a:r>
                        <a:rPr lang="en-US" sz="2000" dirty="0">
                          <a:effectLst/>
                        </a:rPr>
                        <a:t>s</a:t>
                      </a:r>
                      <a:r>
                        <a:rPr lang="en-US" sz="2000" spc="5" dirty="0">
                          <a:effectLst/>
                        </a:rPr>
                        <a:t>ti</a:t>
                      </a:r>
                      <a:r>
                        <a:rPr lang="en-US" sz="2000" dirty="0">
                          <a:effectLst/>
                        </a:rPr>
                        <a:t>c</a:t>
                      </a:r>
                      <a:endParaRPr lang="en-US" sz="2000" dirty="0">
                        <a:effectLst/>
                        <a:latin typeface="Times New Roman"/>
                        <a:ea typeface="Times New Roman"/>
                      </a:endParaRPr>
                    </a:p>
                  </a:txBody>
                  <a:tcPr marL="0" marR="0" marT="0" marB="0"/>
                </a:tc>
              </a:tr>
              <a:tr h="1592821">
                <a:tc vMerge="1">
                  <a:txBody>
                    <a:bodyPr/>
                    <a:lstStyle/>
                    <a:p>
                      <a:endParaRPr lang="en-US"/>
                    </a:p>
                  </a:txBody>
                  <a:tcPr/>
                </a:tc>
                <a:tc>
                  <a:txBody>
                    <a:bodyPr/>
                    <a:lstStyle/>
                    <a:p>
                      <a:pPr marL="0" marR="0">
                        <a:lnSpc>
                          <a:spcPct val="100000"/>
                        </a:lnSpc>
                        <a:spcBef>
                          <a:spcPts val="35"/>
                        </a:spcBef>
                        <a:spcAft>
                          <a:spcPts val="0"/>
                        </a:spcAft>
                      </a:pPr>
                      <a:r>
                        <a:rPr lang="en-US" sz="2000" b="0" dirty="0">
                          <a:effectLst/>
                        </a:rPr>
                        <a:t> </a:t>
                      </a:r>
                    </a:p>
                    <a:p>
                      <a:pPr marL="63500" marR="0">
                        <a:lnSpc>
                          <a:spcPct val="100000"/>
                        </a:lnSpc>
                        <a:spcBef>
                          <a:spcPts val="0"/>
                        </a:spcBef>
                        <a:spcAft>
                          <a:spcPts val="0"/>
                        </a:spcAft>
                      </a:pPr>
                      <a:r>
                        <a:rPr lang="en-US" sz="2000" b="0" spc="-5" dirty="0">
                          <a:effectLst/>
                        </a:rPr>
                        <a:t>S</a:t>
                      </a:r>
                      <a:r>
                        <a:rPr lang="en-US" sz="2000" b="0" spc="5" dirty="0">
                          <a:effectLst/>
                        </a:rPr>
                        <a:t>i</a:t>
                      </a:r>
                      <a:r>
                        <a:rPr lang="en-US" sz="2000" b="0" dirty="0">
                          <a:effectLst/>
                        </a:rPr>
                        <a:t>m</a:t>
                      </a:r>
                      <a:r>
                        <a:rPr lang="en-US" sz="2000" b="0" spc="5" dirty="0">
                          <a:effectLst/>
                        </a:rPr>
                        <a:t>pli</a:t>
                      </a:r>
                      <a:r>
                        <a:rPr lang="en-US" sz="2000" b="0" dirty="0">
                          <a:effectLst/>
                        </a:rPr>
                        <a:t>f</a:t>
                      </a:r>
                      <a:r>
                        <a:rPr lang="en-US" sz="2000" b="0" spc="5" dirty="0">
                          <a:effectLst/>
                        </a:rPr>
                        <a:t>ic</a:t>
                      </a:r>
                      <a:r>
                        <a:rPr lang="en-US" sz="2000" b="0" spc="-10" dirty="0">
                          <a:effectLst/>
                        </a:rPr>
                        <a:t>a</a:t>
                      </a:r>
                      <a:r>
                        <a:rPr lang="en-US" sz="2000" b="0" spc="10" dirty="0">
                          <a:effectLst/>
                        </a:rPr>
                        <a:t>t</a:t>
                      </a:r>
                      <a:r>
                        <a:rPr lang="en-US" sz="2000" b="0" spc="5" dirty="0">
                          <a:effectLst/>
                        </a:rPr>
                        <a:t>i</a:t>
                      </a:r>
                      <a:r>
                        <a:rPr lang="en-US" sz="2000" b="0" spc="-5" dirty="0">
                          <a:effectLst/>
                        </a:rPr>
                        <a:t>o</a:t>
                      </a:r>
                      <a:r>
                        <a:rPr lang="en-US" sz="2000" b="0" dirty="0">
                          <a:effectLst/>
                        </a:rPr>
                        <a:t>n</a:t>
                      </a:r>
                      <a:endParaRPr lang="en-US" sz="2000" b="0" dirty="0">
                        <a:effectLst/>
                        <a:latin typeface="Times New Roman"/>
                        <a:ea typeface="Times New Roman"/>
                      </a:endParaRPr>
                    </a:p>
                  </a:txBody>
                  <a:tcPr marL="0" marR="0" marT="0" marB="0"/>
                </a:tc>
                <a:tc>
                  <a:txBody>
                    <a:bodyPr/>
                    <a:lstStyle/>
                    <a:p>
                      <a:pPr marL="0" marR="0">
                        <a:lnSpc>
                          <a:spcPct val="100000"/>
                        </a:lnSpc>
                        <a:spcBef>
                          <a:spcPts val="0"/>
                        </a:spcBef>
                        <a:spcAft>
                          <a:spcPts val="0"/>
                        </a:spcAft>
                      </a:pPr>
                      <a:r>
                        <a:rPr lang="en-US" sz="2000" dirty="0">
                          <a:solidFill>
                            <a:srgbClr val="FF0000"/>
                          </a:solidFill>
                          <a:effectLst/>
                        </a:rPr>
                        <a:t> </a:t>
                      </a:r>
                    </a:p>
                    <a:p>
                      <a:pPr marL="292100" marR="176530">
                        <a:lnSpc>
                          <a:spcPct val="100000"/>
                        </a:lnSpc>
                        <a:spcBef>
                          <a:spcPts val="0"/>
                        </a:spcBef>
                        <a:spcAft>
                          <a:spcPts val="0"/>
                        </a:spcAft>
                      </a:pPr>
                      <a:r>
                        <a:rPr lang="en-US" sz="2000" spc="-5" dirty="0">
                          <a:solidFill>
                            <a:srgbClr val="FF0000"/>
                          </a:solidFill>
                          <a:effectLst/>
                        </a:rPr>
                        <a:t>U</a:t>
                      </a:r>
                      <a:r>
                        <a:rPr lang="en-US" sz="2000" spc="5" dirty="0">
                          <a:solidFill>
                            <a:srgbClr val="FF0000"/>
                          </a:solidFill>
                          <a:effectLst/>
                        </a:rPr>
                        <a:t>n</a:t>
                      </a:r>
                      <a:r>
                        <a:rPr lang="en-US" sz="2000" dirty="0">
                          <a:solidFill>
                            <a:srgbClr val="FF0000"/>
                          </a:solidFill>
                          <a:effectLst/>
                        </a:rPr>
                        <a:t>ders</a:t>
                      </a:r>
                      <a:r>
                        <a:rPr lang="en-US" sz="2000" spc="10" dirty="0">
                          <a:solidFill>
                            <a:srgbClr val="FF0000"/>
                          </a:solidFill>
                          <a:effectLst/>
                        </a:rPr>
                        <a:t>t</a:t>
                      </a:r>
                      <a:r>
                        <a:rPr lang="en-US" sz="2000" spc="5" dirty="0">
                          <a:solidFill>
                            <a:srgbClr val="FF0000"/>
                          </a:solidFill>
                          <a:effectLst/>
                        </a:rPr>
                        <a:t>an</a:t>
                      </a:r>
                      <a:r>
                        <a:rPr lang="en-US" sz="2000" dirty="0">
                          <a:solidFill>
                            <a:srgbClr val="FF0000"/>
                          </a:solidFill>
                          <a:effectLst/>
                        </a:rPr>
                        <a:t>d</a:t>
                      </a:r>
                      <a:r>
                        <a:rPr lang="en-US" sz="2000" spc="5" dirty="0">
                          <a:solidFill>
                            <a:srgbClr val="FF0000"/>
                          </a:solidFill>
                          <a:effectLst/>
                        </a:rPr>
                        <a:t>in</a:t>
                      </a:r>
                      <a:r>
                        <a:rPr lang="en-US" sz="2000" dirty="0">
                          <a:solidFill>
                            <a:srgbClr val="FF0000"/>
                          </a:solidFill>
                          <a:effectLst/>
                        </a:rPr>
                        <a:t>g/ </a:t>
                      </a:r>
                      <a:r>
                        <a:rPr lang="en-US" sz="2000" spc="-5" dirty="0">
                          <a:solidFill>
                            <a:srgbClr val="FF0000"/>
                          </a:solidFill>
                          <a:effectLst/>
                        </a:rPr>
                        <a:t>C</a:t>
                      </a:r>
                      <a:r>
                        <a:rPr lang="en-US" sz="2000" spc="5" dirty="0">
                          <a:solidFill>
                            <a:srgbClr val="FF0000"/>
                          </a:solidFill>
                          <a:effectLst/>
                        </a:rPr>
                        <a:t>o</a:t>
                      </a:r>
                      <a:r>
                        <a:rPr lang="en-US" sz="2000" dirty="0">
                          <a:solidFill>
                            <a:srgbClr val="FF0000"/>
                          </a:solidFill>
                          <a:effectLst/>
                        </a:rPr>
                        <a:t>m</a:t>
                      </a:r>
                      <a:r>
                        <a:rPr lang="en-US" sz="2000" spc="5" dirty="0">
                          <a:solidFill>
                            <a:srgbClr val="FF0000"/>
                          </a:solidFill>
                          <a:effectLst/>
                        </a:rPr>
                        <a:t>p</a:t>
                      </a:r>
                      <a:r>
                        <a:rPr lang="en-US" sz="2000" dirty="0">
                          <a:solidFill>
                            <a:srgbClr val="FF0000"/>
                          </a:solidFill>
                          <a:effectLst/>
                        </a:rPr>
                        <a:t>re</a:t>
                      </a:r>
                      <a:r>
                        <a:rPr lang="en-US" sz="2000" spc="5" dirty="0">
                          <a:solidFill>
                            <a:srgbClr val="FF0000"/>
                          </a:solidFill>
                          <a:effectLst/>
                        </a:rPr>
                        <a:t>h</a:t>
                      </a:r>
                      <a:r>
                        <a:rPr lang="en-US" sz="2000" dirty="0">
                          <a:solidFill>
                            <a:srgbClr val="FF0000"/>
                          </a:solidFill>
                          <a:effectLst/>
                        </a:rPr>
                        <a:t>e</a:t>
                      </a:r>
                      <a:r>
                        <a:rPr lang="en-US" sz="2000" spc="5" dirty="0">
                          <a:solidFill>
                            <a:srgbClr val="FF0000"/>
                          </a:solidFill>
                          <a:effectLst/>
                        </a:rPr>
                        <a:t>n</a:t>
                      </a:r>
                      <a:r>
                        <a:rPr lang="en-US" sz="2000" dirty="0">
                          <a:solidFill>
                            <a:srgbClr val="FF0000"/>
                          </a:solidFill>
                          <a:effectLst/>
                        </a:rPr>
                        <a:t>sion</a:t>
                      </a:r>
                      <a:endParaRPr lang="en-US" sz="2000" dirty="0">
                        <a:solidFill>
                          <a:srgbClr val="FF0000"/>
                        </a:solidFill>
                        <a:effectLst/>
                        <a:latin typeface="Times New Roman"/>
                        <a:ea typeface="Times New Roman"/>
                      </a:endParaRPr>
                    </a:p>
                  </a:txBody>
                  <a:tcPr marL="0" marR="0" marT="0" marB="0"/>
                </a:tc>
                <a:tc>
                  <a:txBody>
                    <a:bodyPr/>
                    <a:lstStyle/>
                    <a:p>
                      <a:pPr marL="292100" marR="0">
                        <a:lnSpc>
                          <a:spcPct val="100000"/>
                        </a:lnSpc>
                        <a:spcBef>
                          <a:spcPts val="10"/>
                        </a:spcBef>
                        <a:spcAft>
                          <a:spcPts val="0"/>
                        </a:spcAft>
                      </a:pPr>
                      <a:r>
                        <a:rPr lang="en-US" sz="2000" spc="10" dirty="0">
                          <a:effectLst/>
                        </a:rPr>
                        <a:t>M</a:t>
                      </a:r>
                      <a:r>
                        <a:rPr lang="en-US" sz="2000" spc="5" dirty="0">
                          <a:effectLst/>
                        </a:rPr>
                        <a:t>a</a:t>
                      </a:r>
                      <a:r>
                        <a:rPr lang="en-US" sz="2000" spc="10" dirty="0">
                          <a:effectLst/>
                        </a:rPr>
                        <a:t>t</a:t>
                      </a:r>
                      <a:r>
                        <a:rPr lang="en-US" sz="2000" spc="5" dirty="0">
                          <a:effectLst/>
                        </a:rPr>
                        <a:t>h</a:t>
                      </a:r>
                      <a:r>
                        <a:rPr lang="en-US" sz="2000" dirty="0">
                          <a:effectLst/>
                        </a:rPr>
                        <a:t>em</a:t>
                      </a:r>
                      <a:r>
                        <a:rPr lang="en-US" sz="2000" spc="-5" dirty="0">
                          <a:effectLst/>
                        </a:rPr>
                        <a:t>a</a:t>
                      </a:r>
                      <a:r>
                        <a:rPr lang="en-US" sz="2000" spc="10" dirty="0">
                          <a:effectLst/>
                        </a:rPr>
                        <a:t>t</a:t>
                      </a:r>
                      <a:r>
                        <a:rPr lang="en-US" sz="2000" spc="5" dirty="0">
                          <a:effectLst/>
                        </a:rPr>
                        <a:t>ic</a:t>
                      </a:r>
                      <a:r>
                        <a:rPr lang="en-US" sz="2000" spc="-10" dirty="0">
                          <a:effectLst/>
                        </a:rPr>
                        <a:t>a</a:t>
                      </a:r>
                      <a:r>
                        <a:rPr lang="en-US" sz="2000" dirty="0">
                          <a:effectLst/>
                        </a:rPr>
                        <a:t>l</a:t>
                      </a:r>
                    </a:p>
                    <a:p>
                      <a:pPr marL="292100" marR="0">
                        <a:lnSpc>
                          <a:spcPct val="100000"/>
                        </a:lnSpc>
                        <a:spcBef>
                          <a:spcPts val="0"/>
                        </a:spcBef>
                        <a:spcAft>
                          <a:spcPts val="0"/>
                        </a:spcAft>
                      </a:pPr>
                      <a:r>
                        <a:rPr lang="en-US" sz="2000" spc="5" dirty="0">
                          <a:effectLst/>
                        </a:rPr>
                        <a:t>-</a:t>
                      </a:r>
                      <a:r>
                        <a:rPr lang="en-US" sz="2000" spc="-5" dirty="0">
                          <a:effectLst/>
                        </a:rPr>
                        <a:t>Lo</a:t>
                      </a:r>
                      <a:r>
                        <a:rPr lang="en-US" sz="2000" dirty="0">
                          <a:effectLst/>
                        </a:rPr>
                        <a:t>g</a:t>
                      </a:r>
                      <a:r>
                        <a:rPr lang="en-US" sz="2000" spc="5" dirty="0">
                          <a:effectLst/>
                        </a:rPr>
                        <a:t>ica</a:t>
                      </a:r>
                      <a:r>
                        <a:rPr lang="en-US" sz="2000" dirty="0">
                          <a:effectLst/>
                        </a:rPr>
                        <a:t>l</a:t>
                      </a:r>
                    </a:p>
                    <a:p>
                      <a:pPr marL="40005" marR="129540" algn="ctr">
                        <a:lnSpc>
                          <a:spcPct val="100000"/>
                        </a:lnSpc>
                        <a:spcBef>
                          <a:spcPts val="0"/>
                        </a:spcBef>
                        <a:spcAft>
                          <a:spcPts val="0"/>
                        </a:spcAft>
                      </a:pPr>
                      <a:r>
                        <a:rPr lang="en-US" sz="2000" dirty="0">
                          <a:effectLst/>
                        </a:rPr>
                        <a:t>    </a:t>
                      </a:r>
                      <a:r>
                        <a:rPr lang="en-US" sz="2000" spc="15" dirty="0">
                          <a:effectLst/>
                        </a:rPr>
                        <a:t>I</a:t>
                      </a:r>
                      <a:r>
                        <a:rPr lang="en-US" sz="2000" spc="-10" dirty="0">
                          <a:effectLst/>
                        </a:rPr>
                        <a:t>n</a:t>
                      </a:r>
                      <a:r>
                        <a:rPr lang="en-US" sz="2000" spc="10" dirty="0">
                          <a:effectLst/>
                        </a:rPr>
                        <a:t>t</a:t>
                      </a:r>
                      <a:r>
                        <a:rPr lang="en-US" sz="2000" dirty="0">
                          <a:effectLst/>
                        </a:rPr>
                        <a:t>er</a:t>
                      </a:r>
                      <a:r>
                        <a:rPr lang="en-US" sz="2000" spc="5" dirty="0">
                          <a:effectLst/>
                        </a:rPr>
                        <a:t>p</a:t>
                      </a:r>
                      <a:r>
                        <a:rPr lang="en-US" sz="2000" dirty="0">
                          <a:effectLst/>
                        </a:rPr>
                        <a:t>ers</a:t>
                      </a:r>
                      <a:r>
                        <a:rPr lang="en-US" sz="2000" spc="-5" dirty="0">
                          <a:effectLst/>
                        </a:rPr>
                        <a:t>o</a:t>
                      </a:r>
                      <a:r>
                        <a:rPr lang="en-US" sz="2000" spc="5" dirty="0">
                          <a:effectLst/>
                        </a:rPr>
                        <a:t>na</a:t>
                      </a:r>
                      <a:r>
                        <a:rPr lang="en-US" sz="2000" dirty="0">
                          <a:effectLst/>
                        </a:rPr>
                        <a:t>l</a:t>
                      </a:r>
                      <a:endParaRPr lang="en-US" sz="2000" dirty="0">
                        <a:effectLst/>
                        <a:latin typeface="Times New Roman"/>
                        <a:ea typeface="Times New Roman"/>
                      </a:endParaRPr>
                    </a:p>
                  </a:txBody>
                  <a:tcPr marL="0" marR="0" marT="0" marB="0"/>
                </a:tc>
              </a:tr>
            </a:tbl>
          </a:graphicData>
        </a:graphic>
      </p:graphicFrame>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3119438"/>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3119438"/>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3119438"/>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74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5328421"/>
              </p:ext>
            </p:extLst>
          </p:nvPr>
        </p:nvGraphicFramePr>
        <p:xfrm>
          <a:off x="1734207" y="906746"/>
          <a:ext cx="9948041" cy="4831902"/>
        </p:xfrm>
        <a:graphic>
          <a:graphicData uri="http://schemas.openxmlformats.org/drawingml/2006/table">
            <a:tbl>
              <a:tblPr firstRow="1" firstCol="1" lastRow="1" lastCol="1" bandRow="1" bandCol="1">
                <a:tableStyleId>{5940675A-B579-460E-94D1-54222C63F5DA}</a:tableStyleId>
              </a:tblPr>
              <a:tblGrid>
                <a:gridCol w="1245476"/>
                <a:gridCol w="8702565"/>
              </a:tblGrid>
              <a:tr h="4831902">
                <a:tc>
                  <a:txBody>
                    <a:bodyPr/>
                    <a:lstStyle/>
                    <a:p>
                      <a:pPr marL="64770" marR="0" algn="ctr">
                        <a:spcBef>
                          <a:spcPts val="0"/>
                        </a:spcBef>
                        <a:spcAft>
                          <a:spcPts val="0"/>
                        </a:spcAft>
                      </a:pPr>
                      <a:r>
                        <a:rPr lang="en-US" sz="2000" b="1" spc="-5" dirty="0" smtClean="0">
                          <a:effectLst/>
                          <a:latin typeface="Trebuchet MS" panose="020B0603020202020204" pitchFamily="34" charset="0"/>
                        </a:rPr>
                        <a:t>P</a:t>
                      </a:r>
                      <a:r>
                        <a:rPr lang="en-US" sz="2000" b="1" spc="5" dirty="0" smtClean="0">
                          <a:effectLst/>
                          <a:latin typeface="Trebuchet MS" panose="020B0603020202020204" pitchFamily="34" charset="0"/>
                        </a:rPr>
                        <a:t>r</a:t>
                      </a:r>
                      <a:r>
                        <a:rPr lang="en-US" sz="2000" b="1" dirty="0" smtClean="0">
                          <a:effectLst/>
                          <a:latin typeface="Trebuchet MS" panose="020B0603020202020204" pitchFamily="34" charset="0"/>
                        </a:rPr>
                        <a:t>oblem</a:t>
                      </a:r>
                      <a:r>
                        <a:rPr lang="en-US" sz="2000" b="1" spc="-30" dirty="0" smtClean="0">
                          <a:effectLst/>
                          <a:latin typeface="Trebuchet MS" panose="020B0603020202020204" pitchFamily="34" charset="0"/>
                        </a:rPr>
                        <a:t> </a:t>
                      </a:r>
                      <a:r>
                        <a:rPr lang="en-US" sz="2000" b="1" spc="-5" dirty="0">
                          <a:effectLst/>
                          <a:latin typeface="Trebuchet MS" panose="020B0603020202020204" pitchFamily="34" charset="0"/>
                        </a:rPr>
                        <a:t>S</a:t>
                      </a:r>
                      <a:r>
                        <a:rPr lang="en-US" sz="2000" b="1" dirty="0">
                          <a:effectLst/>
                          <a:latin typeface="Trebuchet MS" panose="020B0603020202020204" pitchFamily="34" charset="0"/>
                        </a:rPr>
                        <a:t>o</a:t>
                      </a:r>
                      <a:r>
                        <a:rPr lang="en-US" sz="2000" b="1" spc="10" dirty="0">
                          <a:effectLst/>
                          <a:latin typeface="Trebuchet MS" panose="020B0603020202020204" pitchFamily="34" charset="0"/>
                        </a:rPr>
                        <a:t>l</a:t>
                      </a:r>
                      <a:r>
                        <a:rPr lang="en-US" sz="2000" b="1" spc="-5" dirty="0">
                          <a:effectLst/>
                          <a:latin typeface="Trebuchet MS" panose="020B0603020202020204" pitchFamily="34" charset="0"/>
                        </a:rPr>
                        <a:t>v</a:t>
                      </a:r>
                      <a:r>
                        <a:rPr lang="en-US" sz="2000" b="1" dirty="0">
                          <a:effectLst/>
                          <a:latin typeface="Trebuchet MS" panose="020B0603020202020204" pitchFamily="34" charset="0"/>
                        </a:rPr>
                        <a:t>ing</a:t>
                      </a:r>
                      <a:endParaRPr lang="en-US" sz="2000" b="1" dirty="0">
                        <a:effectLst/>
                        <a:latin typeface="Trebuchet MS" panose="020B0603020202020204" pitchFamily="34" charset="0"/>
                        <a:ea typeface="Times New Roman"/>
                      </a:endParaRPr>
                    </a:p>
                  </a:txBody>
                  <a:tcPr marL="0" marR="0" marT="0" marB="0" anchor="ctr"/>
                </a:tc>
                <a:tc>
                  <a:txBody>
                    <a:bodyPr/>
                    <a:lstStyle/>
                    <a:p>
                      <a:pPr marL="64770" marR="0">
                        <a:spcBef>
                          <a:spcPts val="10"/>
                        </a:spcBef>
                        <a:spcAft>
                          <a:spcPts val="0"/>
                        </a:spcAft>
                      </a:pPr>
                      <a:r>
                        <a:rPr lang="en-US" sz="2000" spc="-5" dirty="0">
                          <a:effectLst/>
                          <a:latin typeface="Trebuchet MS" panose="020B0603020202020204" pitchFamily="34" charset="0"/>
                        </a:rPr>
                        <a:t>P</a:t>
                      </a:r>
                      <a:r>
                        <a:rPr lang="en-US" sz="2000" spc="5" dirty="0">
                          <a:effectLst/>
                          <a:latin typeface="Trebuchet MS" panose="020B0603020202020204" pitchFamily="34" charset="0"/>
                        </a:rPr>
                        <a:t>r</a:t>
                      </a:r>
                      <a:r>
                        <a:rPr lang="en-US" sz="2000" dirty="0">
                          <a:effectLst/>
                          <a:latin typeface="Trebuchet MS" panose="020B0603020202020204" pitchFamily="34" charset="0"/>
                        </a:rPr>
                        <a:t>oc</a:t>
                      </a:r>
                      <a:r>
                        <a:rPr lang="en-US" sz="2000" spc="-5" dirty="0">
                          <a:effectLst/>
                          <a:latin typeface="Trebuchet MS" panose="020B0603020202020204" pitchFamily="34" charset="0"/>
                        </a:rPr>
                        <a:t>e</a:t>
                      </a:r>
                      <a:r>
                        <a:rPr lang="en-US" sz="2000" dirty="0">
                          <a:effectLst/>
                          <a:latin typeface="Trebuchet MS" panose="020B0603020202020204" pitchFamily="34" charset="0"/>
                        </a:rPr>
                        <a:t>d</a:t>
                      </a:r>
                      <a:r>
                        <a:rPr lang="en-US" sz="2000" spc="5" dirty="0">
                          <a:effectLst/>
                          <a:latin typeface="Trebuchet MS" panose="020B0603020202020204" pitchFamily="34" charset="0"/>
                        </a:rPr>
                        <a:t>ur</a:t>
                      </a:r>
                      <a:r>
                        <a:rPr lang="en-US" sz="2000" dirty="0">
                          <a:effectLst/>
                          <a:latin typeface="Trebuchet MS" panose="020B0603020202020204" pitchFamily="34" charset="0"/>
                        </a:rPr>
                        <a:t>e</a:t>
                      </a:r>
                    </a:p>
                    <a:p>
                      <a:pPr marL="342900" marR="0" indent="-342900">
                        <a:lnSpc>
                          <a:spcPct val="100000"/>
                        </a:lnSpc>
                        <a:spcBef>
                          <a:spcPts val="65"/>
                        </a:spcBef>
                        <a:spcAft>
                          <a:spcPts val="0"/>
                        </a:spcAft>
                        <a:buFont typeface="Wingdings" panose="05000000000000000000" pitchFamily="2" charset="2"/>
                        <a:buChar char="q"/>
                      </a:pPr>
                      <a:r>
                        <a:rPr lang="en-US" sz="2000" dirty="0">
                          <a:effectLst/>
                          <a:latin typeface="Trebuchet MS" panose="020B0603020202020204" pitchFamily="34" charset="0"/>
                        </a:rPr>
                        <a:t> </a:t>
                      </a:r>
                      <a:r>
                        <a:rPr lang="en-US" sz="2000" spc="-5" dirty="0" smtClean="0">
                          <a:effectLst/>
                          <a:latin typeface="Trebuchet MS" panose="020B0603020202020204" pitchFamily="34" charset="0"/>
                        </a:rPr>
                        <a:t>Fo</a:t>
                      </a:r>
                      <a:r>
                        <a:rPr lang="en-US" sz="2000" dirty="0" smtClean="0">
                          <a:effectLst/>
                          <a:latin typeface="Trebuchet MS" panose="020B0603020202020204" pitchFamily="34" charset="0"/>
                        </a:rPr>
                        <a:t>rm</a:t>
                      </a:r>
                      <a:r>
                        <a:rPr lang="en-US" sz="2000" spc="-25" dirty="0" smtClean="0">
                          <a:effectLst/>
                          <a:latin typeface="Trebuchet MS" panose="020B0603020202020204" pitchFamily="34" charset="0"/>
                        </a:rPr>
                        <a:t> </a:t>
                      </a:r>
                      <a:r>
                        <a:rPr lang="en-US" sz="2000" dirty="0">
                          <a:effectLst/>
                          <a:latin typeface="Trebuchet MS" panose="020B0603020202020204" pitchFamily="34" charset="0"/>
                        </a:rPr>
                        <a:t>4</a:t>
                      </a:r>
                      <a:r>
                        <a:rPr lang="en-US" sz="2000" spc="5" dirty="0">
                          <a:effectLst/>
                          <a:latin typeface="Trebuchet MS" panose="020B0603020202020204" pitchFamily="34" charset="0"/>
                        </a:rPr>
                        <a:t> </a:t>
                      </a:r>
                      <a:r>
                        <a:rPr lang="en-US" sz="2000" spc="10" dirty="0">
                          <a:effectLst/>
                          <a:latin typeface="Trebuchet MS" panose="020B0603020202020204" pitchFamily="34" charset="0"/>
                        </a:rPr>
                        <a:t>t</a:t>
                      </a:r>
                      <a:r>
                        <a:rPr lang="en-US" sz="2000" dirty="0">
                          <a:effectLst/>
                          <a:latin typeface="Trebuchet MS" panose="020B0603020202020204" pitchFamily="34" charset="0"/>
                        </a:rPr>
                        <a:t>o</a:t>
                      </a:r>
                      <a:r>
                        <a:rPr lang="en-US" sz="2000" spc="-15" dirty="0">
                          <a:effectLst/>
                          <a:latin typeface="Trebuchet MS" panose="020B0603020202020204" pitchFamily="34" charset="0"/>
                        </a:rPr>
                        <a:t> </a:t>
                      </a:r>
                      <a:r>
                        <a:rPr lang="en-US" sz="2000" dirty="0">
                          <a:effectLst/>
                          <a:latin typeface="Trebuchet MS" panose="020B0603020202020204" pitchFamily="34" charset="0"/>
                        </a:rPr>
                        <a:t>5</a:t>
                      </a:r>
                      <a:r>
                        <a:rPr lang="en-US" sz="2000" spc="-5" dirty="0">
                          <a:effectLst/>
                          <a:latin typeface="Trebuchet MS" panose="020B0603020202020204" pitchFamily="34" charset="0"/>
                        </a:rPr>
                        <a:t> </a:t>
                      </a:r>
                      <a:r>
                        <a:rPr lang="en-US" sz="2000" dirty="0">
                          <a:effectLst/>
                          <a:latin typeface="Trebuchet MS" panose="020B0603020202020204" pitchFamily="34" charset="0"/>
                        </a:rPr>
                        <a:t>gr</a:t>
                      </a:r>
                      <a:r>
                        <a:rPr lang="en-US" sz="2000" spc="10" dirty="0">
                          <a:effectLst/>
                          <a:latin typeface="Trebuchet MS" panose="020B0603020202020204" pitchFamily="34" charset="0"/>
                        </a:rPr>
                        <a:t>o</a:t>
                      </a:r>
                      <a:r>
                        <a:rPr lang="en-US" sz="2000" spc="-5" dirty="0">
                          <a:effectLst/>
                          <a:latin typeface="Trebuchet MS" panose="020B0603020202020204" pitchFamily="34" charset="0"/>
                        </a:rPr>
                        <a:t>u</a:t>
                      </a:r>
                      <a:r>
                        <a:rPr lang="en-US" sz="2000" spc="5" dirty="0">
                          <a:effectLst/>
                          <a:latin typeface="Trebuchet MS" panose="020B0603020202020204" pitchFamily="34" charset="0"/>
                        </a:rPr>
                        <a:t>p</a:t>
                      </a:r>
                      <a:r>
                        <a:rPr lang="en-US" sz="2000" dirty="0">
                          <a:effectLst/>
                          <a:latin typeface="Trebuchet MS" panose="020B0603020202020204" pitchFamily="34" charset="0"/>
                        </a:rPr>
                        <a:t>s</a:t>
                      </a:r>
                      <a:r>
                        <a:rPr lang="en-US" sz="2000" spc="-25"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a:t>
                      </a:r>
                      <a:r>
                        <a:rPr lang="en-US" sz="2000" spc="-10" dirty="0">
                          <a:effectLst/>
                          <a:latin typeface="Trebuchet MS" panose="020B0603020202020204" pitchFamily="34" charset="0"/>
                        </a:rPr>
                        <a:t> </a:t>
                      </a:r>
                      <a:r>
                        <a:rPr lang="en-US" sz="2000" spc="5" dirty="0">
                          <a:effectLst/>
                          <a:latin typeface="Trebuchet MS" panose="020B0603020202020204" pitchFamily="34" charset="0"/>
                        </a:rPr>
                        <a:t>l</a:t>
                      </a:r>
                      <a:r>
                        <a:rPr lang="en-US" sz="2000" dirty="0">
                          <a:effectLst/>
                          <a:latin typeface="Trebuchet MS" panose="020B0603020202020204" pitchFamily="34" charset="0"/>
                        </a:rPr>
                        <a:t>e</a:t>
                      </a:r>
                      <a:r>
                        <a:rPr lang="en-US" sz="2000" spc="5" dirty="0">
                          <a:effectLst/>
                          <a:latin typeface="Trebuchet MS" panose="020B0603020202020204" pitchFamily="34" charset="0"/>
                        </a:rPr>
                        <a:t>a</a:t>
                      </a:r>
                      <a:r>
                        <a:rPr lang="en-US" sz="2000" spc="10" dirty="0">
                          <a:effectLst/>
                          <a:latin typeface="Trebuchet MS" panose="020B0603020202020204" pitchFamily="34" charset="0"/>
                        </a:rPr>
                        <a:t>r</a:t>
                      </a:r>
                      <a:r>
                        <a:rPr lang="en-US" sz="2000" spc="5" dirty="0">
                          <a:effectLst/>
                          <a:latin typeface="Trebuchet MS" panose="020B0603020202020204" pitchFamily="34" charset="0"/>
                        </a:rPr>
                        <a:t>n</a:t>
                      </a:r>
                      <a:r>
                        <a:rPr lang="en-US" sz="2000" dirty="0">
                          <a:effectLst/>
                          <a:latin typeface="Trebuchet MS" panose="020B0603020202020204" pitchFamily="34" charset="0"/>
                        </a:rPr>
                        <a:t>ers</a:t>
                      </a:r>
                      <a:r>
                        <a:rPr lang="en-US" sz="2000" spc="-30" dirty="0">
                          <a:effectLst/>
                          <a:latin typeface="Trebuchet MS" panose="020B0603020202020204" pitchFamily="34" charset="0"/>
                        </a:rPr>
                        <a:t> </a:t>
                      </a:r>
                      <a:endParaRPr lang="en-US" sz="2000" spc="-30" dirty="0" smtClean="0">
                        <a:effectLst/>
                        <a:latin typeface="Trebuchet MS" panose="020B0603020202020204" pitchFamily="34" charset="0"/>
                      </a:endParaRPr>
                    </a:p>
                    <a:p>
                      <a:pPr marL="457200" marR="0" indent="-457200">
                        <a:lnSpc>
                          <a:spcPct val="100000"/>
                        </a:lnSpc>
                        <a:spcBef>
                          <a:spcPts val="65"/>
                        </a:spcBef>
                        <a:spcAft>
                          <a:spcPts val="0"/>
                        </a:spcAft>
                        <a:buFont typeface="Wingdings" panose="05000000000000000000" pitchFamily="2" charset="2"/>
                        <a:buChar char="q"/>
                      </a:pPr>
                      <a:r>
                        <a:rPr lang="en-US" sz="2000" dirty="0" smtClean="0">
                          <a:effectLst/>
                          <a:latin typeface="Trebuchet MS" panose="020B0603020202020204" pitchFamily="34" charset="0"/>
                        </a:rPr>
                        <a:t>Pre</a:t>
                      </a:r>
                      <a:r>
                        <a:rPr lang="en-US" sz="2000" spc="-5" dirty="0" smtClean="0">
                          <a:effectLst/>
                          <a:latin typeface="Trebuchet MS" panose="020B0603020202020204" pitchFamily="34" charset="0"/>
                        </a:rPr>
                        <a:t>s</a:t>
                      </a:r>
                      <a:r>
                        <a:rPr lang="en-US" sz="2000" dirty="0" smtClean="0">
                          <a:effectLst/>
                          <a:latin typeface="Trebuchet MS" panose="020B0603020202020204" pitchFamily="34" charset="0"/>
                        </a:rPr>
                        <a:t>e</a:t>
                      </a:r>
                      <a:r>
                        <a:rPr lang="en-US" sz="2000" spc="5" dirty="0" smtClean="0">
                          <a:effectLst/>
                          <a:latin typeface="Trebuchet MS" panose="020B0603020202020204" pitchFamily="34" charset="0"/>
                        </a:rPr>
                        <a:t>n</a:t>
                      </a:r>
                      <a:r>
                        <a:rPr lang="en-US" sz="2000" dirty="0" smtClean="0">
                          <a:effectLst/>
                          <a:latin typeface="Trebuchet MS" panose="020B0603020202020204" pitchFamily="34" charset="0"/>
                        </a:rPr>
                        <a:t>t</a:t>
                      </a:r>
                      <a:r>
                        <a:rPr lang="en-US" sz="2000" spc="-25" dirty="0" smtClean="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spc="5" dirty="0">
                          <a:effectLst/>
                          <a:latin typeface="Trebuchet MS" panose="020B0603020202020204" pitchFamily="34" charset="0"/>
                        </a:rPr>
                        <a:t>p</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spc="5" dirty="0">
                          <a:effectLst/>
                          <a:latin typeface="Trebuchet MS" panose="020B0603020202020204" pitchFamily="34" charset="0"/>
                        </a:rPr>
                        <a:t>bl</a:t>
                      </a:r>
                      <a:r>
                        <a:rPr lang="en-US" sz="2000" dirty="0">
                          <a:effectLst/>
                          <a:latin typeface="Trebuchet MS" panose="020B0603020202020204" pitchFamily="34" charset="0"/>
                        </a:rPr>
                        <a:t>em</a:t>
                      </a:r>
                      <a:r>
                        <a:rPr lang="en-US" sz="2000" spc="-40" dirty="0">
                          <a:effectLst/>
                          <a:latin typeface="Trebuchet MS" panose="020B0603020202020204" pitchFamily="34" charset="0"/>
                        </a:rPr>
                        <a:t> </a:t>
                      </a:r>
                      <a:r>
                        <a:rPr lang="en-US" sz="2000" spc="10" dirty="0">
                          <a:effectLst/>
                          <a:latin typeface="Trebuchet MS" panose="020B0603020202020204" pitchFamily="34" charset="0"/>
                        </a:rPr>
                        <a:t>t</a:t>
                      </a:r>
                      <a:r>
                        <a:rPr lang="en-US" sz="2000" dirty="0">
                          <a:effectLst/>
                          <a:latin typeface="Trebuchet MS" panose="020B0603020202020204" pitchFamily="34" charset="0"/>
                        </a:rPr>
                        <a:t>o</a:t>
                      </a:r>
                      <a:r>
                        <a:rPr lang="en-US" sz="2000" spc="-15" dirty="0">
                          <a:effectLst/>
                          <a:latin typeface="Trebuchet MS" panose="020B0603020202020204" pitchFamily="34" charset="0"/>
                        </a:rPr>
                        <a:t> </a:t>
                      </a:r>
                      <a:r>
                        <a:rPr lang="en-US" sz="2000" dirty="0">
                          <a:effectLst/>
                          <a:latin typeface="Trebuchet MS" panose="020B0603020202020204" pitchFamily="34" charset="0"/>
                        </a:rPr>
                        <a:t>the</a:t>
                      </a:r>
                      <a:r>
                        <a:rPr lang="en-US" sz="2000" spc="-10" dirty="0">
                          <a:effectLst/>
                          <a:latin typeface="Trebuchet MS" panose="020B0603020202020204" pitchFamily="34" charset="0"/>
                        </a:rPr>
                        <a:t> </a:t>
                      </a:r>
                      <a:r>
                        <a:rPr lang="en-US" sz="2000" dirty="0">
                          <a:effectLst/>
                          <a:latin typeface="Trebuchet MS" panose="020B0603020202020204" pitchFamily="34" charset="0"/>
                        </a:rPr>
                        <a:t>gro</a:t>
                      </a:r>
                      <a:r>
                        <a:rPr lang="en-US" sz="2000" spc="-5" dirty="0">
                          <a:effectLst/>
                          <a:latin typeface="Trebuchet MS" panose="020B0603020202020204" pitchFamily="34" charset="0"/>
                        </a:rPr>
                        <a:t>u</a:t>
                      </a:r>
                      <a:r>
                        <a:rPr lang="en-US" sz="2000" spc="15" dirty="0">
                          <a:effectLst/>
                          <a:latin typeface="Trebuchet MS" panose="020B0603020202020204" pitchFamily="34" charset="0"/>
                        </a:rPr>
                        <a:t>p</a:t>
                      </a:r>
                      <a:r>
                        <a:rPr lang="en-US" sz="2000" dirty="0">
                          <a:effectLst/>
                          <a:latin typeface="Trebuchet MS" panose="020B0603020202020204" pitchFamily="34" charset="0"/>
                        </a:rPr>
                        <a:t>s</a:t>
                      </a:r>
                      <a:r>
                        <a:rPr lang="en-US" sz="2000" spc="-35" dirty="0">
                          <a:effectLst/>
                          <a:latin typeface="Trebuchet MS" panose="020B0603020202020204" pitchFamily="34" charset="0"/>
                        </a:rPr>
                        <a:t> </a:t>
                      </a:r>
                      <a:r>
                        <a:rPr lang="en-US" sz="2000" spc="10" dirty="0">
                          <a:effectLst/>
                          <a:latin typeface="Trebuchet MS" panose="020B0603020202020204" pitchFamily="34" charset="0"/>
                        </a:rPr>
                        <a:t>w</a:t>
                      </a:r>
                      <a:r>
                        <a:rPr lang="en-US" sz="2000" spc="5" dirty="0">
                          <a:effectLst/>
                          <a:latin typeface="Trebuchet MS" panose="020B0603020202020204" pitchFamily="34" charset="0"/>
                        </a:rPr>
                        <a:t>i</a:t>
                      </a:r>
                      <a:r>
                        <a:rPr lang="en-US" sz="2000" spc="10" dirty="0">
                          <a:effectLst/>
                          <a:latin typeface="Trebuchet MS" panose="020B0603020202020204" pitchFamily="34" charset="0"/>
                        </a:rPr>
                        <a:t>t</a:t>
                      </a:r>
                      <a:r>
                        <a:rPr lang="en-US" sz="2000" dirty="0">
                          <a:effectLst/>
                          <a:latin typeface="Trebuchet MS" panose="020B0603020202020204" pitchFamily="34" charset="0"/>
                        </a:rPr>
                        <a:t>h</a:t>
                      </a:r>
                      <a:r>
                        <a:rPr lang="en-US" sz="2000" spc="-15" dirty="0">
                          <a:effectLst/>
                          <a:latin typeface="Trebuchet MS" panose="020B0603020202020204" pitchFamily="34" charset="0"/>
                        </a:rPr>
                        <a:t> </a:t>
                      </a:r>
                      <a:r>
                        <a:rPr lang="en-US" sz="2000" dirty="0">
                          <a:effectLst/>
                          <a:latin typeface="Trebuchet MS" panose="020B0603020202020204" pitchFamily="34" charset="0"/>
                        </a:rPr>
                        <a:t>a </a:t>
                      </a:r>
                      <a:r>
                        <a:rPr lang="en-US" sz="2000" spc="5" dirty="0">
                          <a:effectLst/>
                          <a:latin typeface="Trebuchet MS" panose="020B0603020202020204" pitchFamily="34" charset="0"/>
                        </a:rPr>
                        <a:t>b</a:t>
                      </a:r>
                      <a:r>
                        <a:rPr lang="en-US" sz="2000" spc="-10" dirty="0">
                          <a:effectLst/>
                          <a:latin typeface="Trebuchet MS" panose="020B0603020202020204" pitchFamily="34" charset="0"/>
                        </a:rPr>
                        <a:t>r</a:t>
                      </a:r>
                      <a:r>
                        <a:rPr lang="en-US" sz="2000" spc="5" dirty="0">
                          <a:effectLst/>
                          <a:latin typeface="Trebuchet MS" panose="020B0603020202020204" pitchFamily="34" charset="0"/>
                        </a:rPr>
                        <a:t>i</a:t>
                      </a:r>
                      <a:r>
                        <a:rPr lang="en-US" sz="2000" dirty="0">
                          <a:effectLst/>
                          <a:latin typeface="Trebuchet MS" panose="020B0603020202020204" pitchFamily="34" charset="0"/>
                        </a:rPr>
                        <a:t>ef</a:t>
                      </a:r>
                      <a:r>
                        <a:rPr lang="en-US" sz="2000" spc="-20" dirty="0">
                          <a:effectLst/>
                          <a:latin typeface="Trebuchet MS" panose="020B0603020202020204" pitchFamily="34" charset="0"/>
                        </a:rPr>
                        <a:t> </a:t>
                      </a:r>
                      <a:r>
                        <a:rPr lang="en-US" sz="2000" dirty="0">
                          <a:effectLst/>
                          <a:latin typeface="Trebuchet MS" panose="020B0603020202020204" pitchFamily="34" charset="0"/>
                        </a:rPr>
                        <a:t>ex</a:t>
                      </a:r>
                      <a:r>
                        <a:rPr lang="en-US" sz="2000" spc="5" dirty="0">
                          <a:effectLst/>
                          <a:latin typeface="Trebuchet MS" panose="020B0603020202020204" pitchFamily="34" charset="0"/>
                        </a:rPr>
                        <a:t>plan</a:t>
                      </a:r>
                      <a:r>
                        <a:rPr lang="en-US" sz="2000" spc="-10" dirty="0">
                          <a:effectLst/>
                          <a:latin typeface="Trebuchet MS" panose="020B0603020202020204" pitchFamily="34" charset="0"/>
                        </a:rPr>
                        <a:t>a</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spc="-5" dirty="0">
                          <a:effectLst/>
                          <a:latin typeface="Trebuchet MS" panose="020B0603020202020204" pitchFamily="34" charset="0"/>
                        </a:rPr>
                        <a:t>o</a:t>
                      </a:r>
                      <a:r>
                        <a:rPr lang="en-US" sz="2000" dirty="0">
                          <a:effectLst/>
                          <a:latin typeface="Trebuchet MS" panose="020B0603020202020204" pitchFamily="34" charset="0"/>
                        </a:rPr>
                        <a:t>n</a:t>
                      </a:r>
                      <a:r>
                        <a:rPr lang="en-US" sz="2000" spc="-55"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spc="-15" dirty="0" smtClean="0">
                          <a:effectLst/>
                          <a:latin typeface="Trebuchet MS" panose="020B0603020202020204" pitchFamily="34" charset="0"/>
                        </a:rPr>
                        <a:t>  </a:t>
                      </a:r>
                    </a:p>
                    <a:p>
                      <a:pPr marL="0" marR="0" indent="0">
                        <a:lnSpc>
                          <a:spcPct val="100000"/>
                        </a:lnSpc>
                        <a:spcBef>
                          <a:spcPts val="65"/>
                        </a:spcBef>
                        <a:spcAft>
                          <a:spcPts val="0"/>
                        </a:spcAft>
                        <a:buFont typeface="Wingdings" panose="05000000000000000000" pitchFamily="2" charset="2"/>
                        <a:buNone/>
                      </a:pPr>
                      <a:r>
                        <a:rPr lang="en-US" sz="2000" spc="5" dirty="0" smtClean="0">
                          <a:effectLst/>
                          <a:latin typeface="Trebuchet MS" panose="020B0603020202020204" pitchFamily="34" charset="0"/>
                        </a:rPr>
                        <a:t>     p</a:t>
                      </a:r>
                      <a:r>
                        <a:rPr lang="en-US" sz="2000" dirty="0" smtClean="0">
                          <a:effectLst/>
                          <a:latin typeface="Trebuchet MS" panose="020B0603020202020204" pitchFamily="34" charset="0"/>
                        </a:rPr>
                        <a:t>r</a:t>
                      </a:r>
                      <a:r>
                        <a:rPr lang="en-US" sz="2000" spc="-5" dirty="0" smtClean="0">
                          <a:effectLst/>
                          <a:latin typeface="Trebuchet MS" panose="020B0603020202020204" pitchFamily="34" charset="0"/>
                        </a:rPr>
                        <a:t>o</a:t>
                      </a:r>
                      <a:r>
                        <a:rPr lang="en-US" sz="2000" spc="5" dirty="0" smtClean="0">
                          <a:effectLst/>
                          <a:latin typeface="Trebuchet MS" panose="020B0603020202020204" pitchFamily="34" charset="0"/>
                        </a:rPr>
                        <a:t>bl</a:t>
                      </a:r>
                      <a:r>
                        <a:rPr lang="en-US" sz="2000" dirty="0" smtClean="0">
                          <a:effectLst/>
                          <a:latin typeface="Trebuchet MS" panose="020B0603020202020204" pitchFamily="34" charset="0"/>
                        </a:rPr>
                        <a:t>em</a:t>
                      </a:r>
                      <a:r>
                        <a:rPr lang="en-US" sz="2000" dirty="0">
                          <a:effectLst/>
                          <a:latin typeface="Trebuchet MS" panose="020B0603020202020204" pitchFamily="34" charset="0"/>
                        </a:rPr>
                        <a:t>.</a:t>
                      </a:r>
                    </a:p>
                    <a:p>
                      <a:pPr marL="407670" marR="0" indent="-342900">
                        <a:lnSpc>
                          <a:spcPct val="100000"/>
                        </a:lnSpc>
                        <a:spcBef>
                          <a:spcPts val="0"/>
                        </a:spcBef>
                        <a:spcAft>
                          <a:spcPts val="0"/>
                        </a:spcAft>
                        <a:buFont typeface="Wingdings" panose="05000000000000000000" pitchFamily="2" charset="2"/>
                        <a:buChar char="q"/>
                      </a:pPr>
                      <a:r>
                        <a:rPr lang="en-US" sz="2000" spc="-15" dirty="0" smtClean="0">
                          <a:effectLst/>
                          <a:latin typeface="Trebuchet MS" panose="020B0603020202020204" pitchFamily="34" charset="0"/>
                        </a:rPr>
                        <a:t>A</a:t>
                      </a:r>
                      <a:r>
                        <a:rPr lang="en-US" sz="2000" spc="10" dirty="0" smtClean="0">
                          <a:effectLst/>
                          <a:latin typeface="Trebuchet MS" panose="020B0603020202020204" pitchFamily="34" charset="0"/>
                        </a:rPr>
                        <a:t>s</a:t>
                      </a:r>
                      <a:r>
                        <a:rPr lang="en-US" sz="2000" dirty="0" smtClean="0">
                          <a:effectLst/>
                          <a:latin typeface="Trebuchet MS" panose="020B0603020202020204" pitchFamily="34" charset="0"/>
                        </a:rPr>
                        <a:t>k </a:t>
                      </a:r>
                      <a:r>
                        <a:rPr lang="en-US" sz="2000" spc="-5" dirty="0">
                          <a:effectLst/>
                          <a:latin typeface="Trebuchet MS" panose="020B0603020202020204" pitchFamily="34" charset="0"/>
                        </a:rPr>
                        <a:t>G</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spc="-5" dirty="0">
                          <a:effectLst/>
                          <a:latin typeface="Trebuchet MS" panose="020B0603020202020204" pitchFamily="34" charset="0"/>
                        </a:rPr>
                        <a:t>u</a:t>
                      </a:r>
                      <a:r>
                        <a:rPr lang="en-US" sz="2000" spc="5" dirty="0">
                          <a:effectLst/>
                          <a:latin typeface="Trebuchet MS" panose="020B0603020202020204" pitchFamily="34" charset="0"/>
                        </a:rPr>
                        <a:t>p</a:t>
                      </a:r>
                      <a:r>
                        <a:rPr lang="en-US" sz="2000" dirty="0">
                          <a:effectLst/>
                          <a:latin typeface="Trebuchet MS" panose="020B0603020202020204" pitchFamily="34" charset="0"/>
                        </a:rPr>
                        <a:t>s</a:t>
                      </a:r>
                      <a:r>
                        <a:rPr lang="en-US" sz="2000" spc="-35" dirty="0">
                          <a:effectLst/>
                          <a:latin typeface="Trebuchet MS" panose="020B0603020202020204" pitchFamily="34" charset="0"/>
                        </a:rPr>
                        <a:t> </a:t>
                      </a:r>
                      <a:r>
                        <a:rPr lang="en-US" sz="2000" spc="5" dirty="0">
                          <a:effectLst/>
                          <a:latin typeface="Trebuchet MS" panose="020B0603020202020204" pitchFamily="34" charset="0"/>
                        </a:rPr>
                        <a:t>t</a:t>
                      </a:r>
                      <a:r>
                        <a:rPr lang="en-US" sz="2000" dirty="0">
                          <a:effectLst/>
                          <a:latin typeface="Trebuchet MS" panose="020B0603020202020204" pitchFamily="34" charset="0"/>
                        </a:rPr>
                        <a:t>o</a:t>
                      </a:r>
                      <a:r>
                        <a:rPr lang="en-US" sz="2000" spc="-15" dirty="0">
                          <a:effectLst/>
                          <a:latin typeface="Trebuchet MS" panose="020B0603020202020204" pitchFamily="34" charset="0"/>
                        </a:rPr>
                        <a:t> </a:t>
                      </a:r>
                      <a:r>
                        <a:rPr lang="en-US" sz="2000" spc="15" dirty="0">
                          <a:effectLst/>
                          <a:latin typeface="Trebuchet MS" panose="020B0603020202020204" pitchFamily="34" charset="0"/>
                        </a:rPr>
                        <a:t>c</a:t>
                      </a:r>
                      <a:r>
                        <a:rPr lang="en-US" sz="2000" spc="-5" dirty="0">
                          <a:effectLst/>
                          <a:latin typeface="Trebuchet MS" panose="020B0603020202020204" pitchFamily="34" charset="0"/>
                        </a:rPr>
                        <a:t>o</a:t>
                      </a:r>
                      <a:r>
                        <a:rPr lang="en-US" sz="2000" dirty="0">
                          <a:effectLst/>
                          <a:latin typeface="Trebuchet MS" panose="020B0603020202020204" pitchFamily="34" charset="0"/>
                        </a:rPr>
                        <a:t>me</a:t>
                      </a:r>
                      <a:r>
                        <a:rPr lang="en-US" sz="2000" spc="-15" dirty="0">
                          <a:effectLst/>
                          <a:latin typeface="Trebuchet MS" panose="020B0603020202020204" pitchFamily="34" charset="0"/>
                        </a:rPr>
                        <a:t> </a:t>
                      </a:r>
                      <a:r>
                        <a:rPr lang="en-US" sz="2000" spc="-5" dirty="0">
                          <a:effectLst/>
                          <a:latin typeface="Trebuchet MS" panose="020B0603020202020204" pitchFamily="34" charset="0"/>
                        </a:rPr>
                        <a:t>u</a:t>
                      </a:r>
                      <a:r>
                        <a:rPr lang="en-US" sz="2000" dirty="0">
                          <a:effectLst/>
                          <a:latin typeface="Trebuchet MS" panose="020B0603020202020204" pitchFamily="34" charset="0"/>
                        </a:rPr>
                        <a:t>p </a:t>
                      </a:r>
                      <a:r>
                        <a:rPr lang="en-US" sz="2000" spc="10" dirty="0">
                          <a:effectLst/>
                          <a:latin typeface="Trebuchet MS" panose="020B0603020202020204" pitchFamily="34" charset="0"/>
                        </a:rPr>
                        <a:t>w</a:t>
                      </a:r>
                      <a:r>
                        <a:rPr lang="en-US" sz="2000" spc="-5" dirty="0">
                          <a:effectLst/>
                          <a:latin typeface="Trebuchet MS" panose="020B0603020202020204" pitchFamily="34" charset="0"/>
                        </a:rPr>
                        <a:t>i</a:t>
                      </a:r>
                      <a:r>
                        <a:rPr lang="en-US" sz="2000" spc="10" dirty="0">
                          <a:effectLst/>
                          <a:latin typeface="Trebuchet MS" panose="020B0603020202020204" pitchFamily="34" charset="0"/>
                        </a:rPr>
                        <a:t>t</a:t>
                      </a:r>
                      <a:r>
                        <a:rPr lang="en-US" sz="2000" dirty="0">
                          <a:effectLst/>
                          <a:latin typeface="Trebuchet MS" panose="020B0603020202020204" pitchFamily="34" charset="0"/>
                        </a:rPr>
                        <a:t>h</a:t>
                      </a:r>
                      <a:r>
                        <a:rPr lang="en-US" sz="2000" spc="-15" dirty="0">
                          <a:effectLst/>
                          <a:latin typeface="Trebuchet MS" panose="020B0603020202020204" pitchFamily="34" charset="0"/>
                        </a:rPr>
                        <a:t> </a:t>
                      </a:r>
                      <a:r>
                        <a:rPr lang="en-US" sz="2000" dirty="0">
                          <a:effectLst/>
                          <a:latin typeface="Trebuchet MS" panose="020B0603020202020204" pitchFamily="34" charset="0"/>
                        </a:rPr>
                        <a:t>d</a:t>
                      </a:r>
                      <a:r>
                        <a:rPr lang="en-US" sz="2000" spc="5" dirty="0">
                          <a:effectLst/>
                          <a:latin typeface="Trebuchet MS" panose="020B0603020202020204" pitchFamily="34" charset="0"/>
                        </a:rPr>
                        <a:t>i</a:t>
                      </a:r>
                      <a:r>
                        <a:rPr lang="en-US" sz="2000" dirty="0">
                          <a:effectLst/>
                          <a:latin typeface="Trebuchet MS" panose="020B0603020202020204" pitchFamily="34" charset="0"/>
                        </a:rPr>
                        <a:t>ffere</a:t>
                      </a:r>
                      <a:r>
                        <a:rPr lang="en-US" sz="2000" spc="5" dirty="0">
                          <a:effectLst/>
                          <a:latin typeface="Trebuchet MS" panose="020B0603020202020204" pitchFamily="34" charset="0"/>
                        </a:rPr>
                        <a:t>n</a:t>
                      </a:r>
                      <a:r>
                        <a:rPr lang="en-US" sz="2000" dirty="0">
                          <a:effectLst/>
                          <a:latin typeface="Trebuchet MS" panose="020B0603020202020204" pitchFamily="34" charset="0"/>
                        </a:rPr>
                        <a:t>t</a:t>
                      </a:r>
                      <a:r>
                        <a:rPr lang="en-US" sz="2000" spc="-45" dirty="0">
                          <a:effectLst/>
                          <a:latin typeface="Trebuchet MS" panose="020B0603020202020204" pitchFamily="34" charset="0"/>
                        </a:rPr>
                        <a:t> </a:t>
                      </a:r>
                      <a:r>
                        <a:rPr lang="en-US" sz="2000" spc="10" dirty="0">
                          <a:effectLst/>
                          <a:latin typeface="Trebuchet MS" panose="020B0603020202020204" pitchFamily="34" charset="0"/>
                        </a:rPr>
                        <a:t>w</a:t>
                      </a:r>
                      <a:r>
                        <a:rPr lang="en-US" sz="2000" spc="5" dirty="0">
                          <a:effectLst/>
                          <a:latin typeface="Trebuchet MS" panose="020B0603020202020204" pitchFamily="34" charset="0"/>
                        </a:rPr>
                        <a:t>a</a:t>
                      </a:r>
                      <a:r>
                        <a:rPr lang="en-US" sz="2000" spc="-5" dirty="0">
                          <a:effectLst/>
                          <a:latin typeface="Trebuchet MS" panose="020B0603020202020204" pitchFamily="34" charset="0"/>
                        </a:rPr>
                        <a:t>y</a:t>
                      </a:r>
                      <a:r>
                        <a:rPr lang="en-US" sz="2000" dirty="0">
                          <a:effectLst/>
                          <a:latin typeface="Trebuchet MS" panose="020B0603020202020204" pitchFamily="34" charset="0"/>
                        </a:rPr>
                        <a:t>s</a:t>
                      </a:r>
                      <a:r>
                        <a:rPr lang="en-US" sz="2000" spc="-25"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a:t>
                      </a:r>
                      <a:r>
                        <a:rPr lang="en-US" sz="2000" spc="-10" dirty="0">
                          <a:effectLst/>
                          <a:latin typeface="Trebuchet MS" panose="020B0603020202020204" pitchFamily="34" charset="0"/>
                        </a:rPr>
                        <a:t> </a:t>
                      </a:r>
                      <a:r>
                        <a:rPr lang="en-US" sz="2000" dirty="0">
                          <a:effectLst/>
                          <a:latin typeface="Trebuchet MS" panose="020B0603020202020204" pitchFamily="34" charset="0"/>
                        </a:rPr>
                        <a:t>re</a:t>
                      </a:r>
                      <a:r>
                        <a:rPr lang="en-US" sz="2000" spc="10" dirty="0">
                          <a:effectLst/>
                          <a:latin typeface="Trebuchet MS" panose="020B0603020202020204" pitchFamily="34" charset="0"/>
                        </a:rPr>
                        <a:t>s</a:t>
                      </a:r>
                      <a:r>
                        <a:rPr lang="en-US" sz="2000" spc="-5" dirty="0">
                          <a:effectLst/>
                          <a:latin typeface="Trebuchet MS" panose="020B0603020202020204" pitchFamily="34" charset="0"/>
                        </a:rPr>
                        <a:t>o</a:t>
                      </a:r>
                      <a:r>
                        <a:rPr lang="en-US" sz="2000" spc="5" dirty="0">
                          <a:effectLst/>
                          <a:latin typeface="Trebuchet MS" panose="020B0603020202020204" pitchFamily="34" charset="0"/>
                        </a:rPr>
                        <a:t>l</a:t>
                      </a:r>
                      <a:r>
                        <a:rPr lang="en-US" sz="2000" dirty="0">
                          <a:effectLst/>
                          <a:latin typeface="Trebuchet MS" panose="020B0603020202020204" pitchFamily="34" charset="0"/>
                        </a:rPr>
                        <a:t>v</a:t>
                      </a:r>
                      <a:r>
                        <a:rPr lang="en-US" sz="2000" spc="5" dirty="0">
                          <a:effectLst/>
                          <a:latin typeface="Trebuchet MS" panose="020B0603020202020204" pitchFamily="34" charset="0"/>
                        </a:rPr>
                        <a:t>in</a:t>
                      </a:r>
                      <a:r>
                        <a:rPr lang="en-US" sz="2000" dirty="0">
                          <a:effectLst/>
                          <a:latin typeface="Trebuchet MS" panose="020B0603020202020204" pitchFamily="34" charset="0"/>
                        </a:rPr>
                        <a:t>g</a:t>
                      </a:r>
                      <a:r>
                        <a:rPr lang="en-US" sz="2000" spc="-40" dirty="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p>
                    <a:p>
                      <a:pPr marL="293370" marR="302260" indent="0">
                        <a:lnSpc>
                          <a:spcPct val="100000"/>
                        </a:lnSpc>
                        <a:spcBef>
                          <a:spcPts val="40"/>
                        </a:spcBef>
                        <a:spcAft>
                          <a:spcPts val="0"/>
                        </a:spcAft>
                        <a:buFont typeface="Wingdings" panose="05000000000000000000" pitchFamily="2" charset="2"/>
                        <a:buNone/>
                      </a:pPr>
                      <a:r>
                        <a:rPr lang="en-US" sz="2000" dirty="0">
                          <a:effectLst/>
                          <a:latin typeface="Trebuchet MS" panose="020B0603020202020204" pitchFamily="34" charset="0"/>
                        </a:rPr>
                        <a:t>g</a:t>
                      </a:r>
                      <a:r>
                        <a:rPr lang="en-US" sz="2000" spc="5" dirty="0">
                          <a:effectLst/>
                          <a:latin typeface="Trebuchet MS" panose="020B0603020202020204" pitchFamily="34" charset="0"/>
                        </a:rPr>
                        <a:t>i</a:t>
                      </a:r>
                      <a:r>
                        <a:rPr lang="en-US" sz="2000" dirty="0">
                          <a:effectLst/>
                          <a:latin typeface="Trebuchet MS" panose="020B0603020202020204" pitchFamily="34" charset="0"/>
                        </a:rPr>
                        <a:t>ven</a:t>
                      </a:r>
                      <a:r>
                        <a:rPr lang="en-US" sz="2000" spc="-20" dirty="0">
                          <a:effectLst/>
                          <a:latin typeface="Trebuchet MS" panose="020B0603020202020204" pitchFamily="34" charset="0"/>
                        </a:rPr>
                        <a:t> </a:t>
                      </a:r>
                      <a:r>
                        <a:rPr lang="en-US" sz="2000" spc="5" dirty="0">
                          <a:effectLst/>
                          <a:latin typeface="Trebuchet MS" panose="020B0603020202020204" pitchFamily="34" charset="0"/>
                        </a:rPr>
                        <a:t>p</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spc="5" dirty="0">
                          <a:effectLst/>
                          <a:latin typeface="Trebuchet MS" panose="020B0603020202020204" pitchFamily="34" charset="0"/>
                        </a:rPr>
                        <a:t>bl</a:t>
                      </a:r>
                      <a:r>
                        <a:rPr lang="en-US" sz="2000" dirty="0">
                          <a:effectLst/>
                          <a:latin typeface="Trebuchet MS" panose="020B0603020202020204" pitchFamily="34" charset="0"/>
                        </a:rPr>
                        <a:t>em</a:t>
                      </a:r>
                      <a:r>
                        <a:rPr lang="en-US" sz="2000" spc="-40" dirty="0">
                          <a:effectLst/>
                          <a:latin typeface="Trebuchet MS" panose="020B0603020202020204" pitchFamily="34" charset="0"/>
                        </a:rPr>
                        <a:t> </a:t>
                      </a:r>
                      <a:r>
                        <a:rPr lang="en-US" sz="2000" spc="15" dirty="0">
                          <a:effectLst/>
                          <a:latin typeface="Trebuchet MS" panose="020B0603020202020204" pitchFamily="34" charset="0"/>
                        </a:rPr>
                        <a:t>w</a:t>
                      </a:r>
                      <a:r>
                        <a:rPr lang="en-US" sz="2000" spc="5" dirty="0">
                          <a:effectLst/>
                          <a:latin typeface="Trebuchet MS" panose="020B0603020202020204" pitchFamily="34" charset="0"/>
                        </a:rPr>
                        <a:t>i</a:t>
                      </a:r>
                      <a:r>
                        <a:rPr lang="en-US" sz="2000" dirty="0">
                          <a:effectLst/>
                          <a:latin typeface="Trebuchet MS" panose="020B0603020202020204" pitchFamily="34" charset="0"/>
                        </a:rPr>
                        <a:t>th</a:t>
                      </a:r>
                      <a:r>
                        <a:rPr lang="en-US" sz="2000" spc="5" dirty="0">
                          <a:effectLst/>
                          <a:latin typeface="Trebuchet MS" panose="020B0603020202020204" pitchFamily="34" charset="0"/>
                        </a:rPr>
                        <a:t>i</a:t>
                      </a:r>
                      <a:r>
                        <a:rPr lang="en-US" sz="2000" dirty="0">
                          <a:effectLst/>
                          <a:latin typeface="Trebuchet MS" panose="020B0603020202020204" pitchFamily="34" charset="0"/>
                        </a:rPr>
                        <a:t>n</a:t>
                      </a:r>
                      <a:r>
                        <a:rPr lang="en-US" sz="2000" spc="-40" dirty="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dirty="0">
                          <a:effectLst/>
                          <a:latin typeface="Trebuchet MS" panose="020B0603020202020204" pitchFamily="34" charset="0"/>
                        </a:rPr>
                        <a:t>s</a:t>
                      </a:r>
                      <a:r>
                        <a:rPr lang="en-US" sz="2000" spc="5" dirty="0">
                          <a:effectLst/>
                          <a:latin typeface="Trebuchet MS" panose="020B0603020202020204" pitchFamily="34" charset="0"/>
                        </a:rPr>
                        <a:t>tip</a:t>
                      </a:r>
                      <a:r>
                        <a:rPr lang="en-US" sz="2000" spc="-5" dirty="0">
                          <a:effectLst/>
                          <a:latin typeface="Trebuchet MS" panose="020B0603020202020204" pitchFamily="34" charset="0"/>
                        </a:rPr>
                        <a:t>u</a:t>
                      </a:r>
                      <a:r>
                        <a:rPr lang="en-US" sz="2000" spc="5" dirty="0">
                          <a:effectLst/>
                          <a:latin typeface="Trebuchet MS" panose="020B0603020202020204" pitchFamily="34" charset="0"/>
                        </a:rPr>
                        <a:t>la</a:t>
                      </a:r>
                      <a:r>
                        <a:rPr lang="en-US" sz="2000" spc="10" dirty="0">
                          <a:effectLst/>
                          <a:latin typeface="Trebuchet MS" panose="020B0603020202020204" pitchFamily="34" charset="0"/>
                        </a:rPr>
                        <a:t>t</a:t>
                      </a:r>
                      <a:r>
                        <a:rPr lang="en-US" sz="2000" dirty="0">
                          <a:effectLst/>
                          <a:latin typeface="Trebuchet MS" panose="020B0603020202020204" pitchFamily="34" charset="0"/>
                        </a:rPr>
                        <a:t>ed</a:t>
                      </a:r>
                      <a:r>
                        <a:rPr lang="en-US" sz="2000" spc="-60" dirty="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dirty="0">
                          <a:effectLst/>
                          <a:latin typeface="Trebuchet MS" panose="020B0603020202020204" pitchFamily="34" charset="0"/>
                        </a:rPr>
                        <a:t>m</a:t>
                      </a:r>
                      <a:r>
                        <a:rPr lang="en-US" sz="2000" spc="10" dirty="0">
                          <a:effectLst/>
                          <a:latin typeface="Trebuchet MS" panose="020B0603020202020204" pitchFamily="34" charset="0"/>
                        </a:rPr>
                        <a:t>e</a:t>
                      </a:r>
                      <a:r>
                        <a:rPr lang="en-US" sz="2000" dirty="0">
                          <a:effectLst/>
                          <a:latin typeface="Trebuchet MS" panose="020B0603020202020204" pitchFamily="34" charset="0"/>
                        </a:rPr>
                        <a:t>,</a:t>
                      </a:r>
                      <a:r>
                        <a:rPr lang="en-US" sz="2000" spc="-35" dirty="0">
                          <a:effectLst/>
                          <a:latin typeface="Trebuchet MS" panose="020B0603020202020204" pitchFamily="34" charset="0"/>
                        </a:rPr>
                        <a:t> </a:t>
                      </a:r>
                      <a:r>
                        <a:rPr lang="en-US" sz="2000" spc="5" dirty="0">
                          <a:effectLst/>
                          <a:latin typeface="Trebuchet MS" panose="020B0603020202020204" pitchFamily="34" charset="0"/>
                        </a:rPr>
                        <a:t>an</a:t>
                      </a:r>
                      <a:r>
                        <a:rPr lang="en-US" sz="2000" dirty="0">
                          <a:effectLst/>
                          <a:latin typeface="Trebuchet MS" panose="020B0603020202020204" pitchFamily="34" charset="0"/>
                        </a:rPr>
                        <a:t>d</a:t>
                      </a:r>
                      <a:r>
                        <a:rPr lang="en-US" sz="2000" spc="-20" dirty="0">
                          <a:effectLst/>
                          <a:latin typeface="Trebuchet MS" panose="020B0603020202020204" pitchFamily="34" charset="0"/>
                        </a:rPr>
                        <a:t> </a:t>
                      </a:r>
                      <a:r>
                        <a:rPr lang="en-US" sz="2000" spc="5" dirty="0">
                          <a:effectLst/>
                          <a:latin typeface="Trebuchet MS" panose="020B0603020202020204" pitchFamily="34" charset="0"/>
                        </a:rPr>
                        <a:t>p</a:t>
                      </a:r>
                      <a:r>
                        <a:rPr lang="en-US" sz="2000" dirty="0">
                          <a:effectLst/>
                          <a:latin typeface="Trebuchet MS" panose="020B0603020202020204" pitchFamily="34" charset="0"/>
                        </a:rPr>
                        <a:t>resent</a:t>
                      </a:r>
                      <a:r>
                        <a:rPr lang="en-US" sz="2000" spc="-25" dirty="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r>
                        <a:rPr lang="en-US" sz="2000" spc="5" dirty="0">
                          <a:effectLst/>
                          <a:latin typeface="Trebuchet MS" panose="020B0603020202020204" pitchFamily="34" charset="0"/>
                        </a:rPr>
                        <a:t>i</a:t>
                      </a:r>
                      <a:r>
                        <a:rPr lang="en-US" sz="2000" dirty="0">
                          <a:effectLst/>
                          <a:latin typeface="Trebuchet MS" panose="020B0603020202020204" pitchFamily="34" charset="0"/>
                        </a:rPr>
                        <a:t>r s</a:t>
                      </a:r>
                      <a:r>
                        <a:rPr lang="en-US" sz="2000" spc="-5" dirty="0">
                          <a:effectLst/>
                          <a:latin typeface="Trebuchet MS" panose="020B0603020202020204" pitchFamily="34" charset="0"/>
                        </a:rPr>
                        <a:t>o</a:t>
                      </a:r>
                      <a:r>
                        <a:rPr lang="en-US" sz="2000" spc="5" dirty="0">
                          <a:effectLst/>
                          <a:latin typeface="Trebuchet MS" panose="020B0603020202020204" pitchFamily="34" charset="0"/>
                        </a:rPr>
                        <a:t>l</a:t>
                      </a:r>
                      <a:r>
                        <a:rPr lang="en-US" sz="2000" spc="-5" dirty="0">
                          <a:effectLst/>
                          <a:latin typeface="Trebuchet MS" panose="020B0603020202020204" pitchFamily="34" charset="0"/>
                        </a:rPr>
                        <a:t>u</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spc="-5" dirty="0">
                          <a:effectLst/>
                          <a:latin typeface="Trebuchet MS" panose="020B0603020202020204" pitchFamily="34" charset="0"/>
                        </a:rPr>
                        <a:t>o</a:t>
                      </a:r>
                      <a:r>
                        <a:rPr lang="en-US" sz="2000" spc="5" dirty="0">
                          <a:effectLst/>
                          <a:latin typeface="Trebuchet MS" panose="020B0603020202020204" pitchFamily="34" charset="0"/>
                        </a:rPr>
                        <a:t>n</a:t>
                      </a:r>
                      <a:r>
                        <a:rPr lang="en-US" sz="2000" spc="10" dirty="0">
                          <a:effectLst/>
                          <a:latin typeface="Trebuchet MS" panose="020B0603020202020204" pitchFamily="34" charset="0"/>
                        </a:rPr>
                        <a:t>s</a:t>
                      </a:r>
                      <a:r>
                        <a:rPr lang="en-US" sz="2000" dirty="0">
                          <a:effectLst/>
                          <a:latin typeface="Trebuchet MS" panose="020B0603020202020204" pitchFamily="34" charset="0"/>
                        </a:rPr>
                        <a:t>.</a:t>
                      </a:r>
                    </a:p>
                    <a:p>
                      <a:pPr marL="407670" marR="0" indent="-342900">
                        <a:lnSpc>
                          <a:spcPct val="100000"/>
                        </a:lnSpc>
                        <a:spcBef>
                          <a:spcPts val="0"/>
                        </a:spcBef>
                        <a:spcAft>
                          <a:spcPts val="0"/>
                        </a:spcAft>
                        <a:buFont typeface="Wingdings" panose="05000000000000000000" pitchFamily="2" charset="2"/>
                        <a:buChar char="q"/>
                      </a:pPr>
                      <a:r>
                        <a:rPr lang="en-US" sz="2000" spc="5" dirty="0" smtClean="0">
                          <a:effectLst/>
                          <a:latin typeface="Trebuchet MS" panose="020B0603020202020204" pitchFamily="34" charset="0"/>
                        </a:rPr>
                        <a:t>B</a:t>
                      </a:r>
                      <a:r>
                        <a:rPr lang="en-US" sz="2000" dirty="0" smtClean="0">
                          <a:effectLst/>
                          <a:latin typeface="Trebuchet MS" panose="020B0603020202020204" pitchFamily="34" charset="0"/>
                        </a:rPr>
                        <a:t>eg</a:t>
                      </a:r>
                      <a:r>
                        <a:rPr lang="en-US" sz="2000" spc="5" dirty="0" smtClean="0">
                          <a:effectLst/>
                          <a:latin typeface="Trebuchet MS" panose="020B0603020202020204" pitchFamily="34" charset="0"/>
                        </a:rPr>
                        <a:t>i</a:t>
                      </a:r>
                      <a:r>
                        <a:rPr lang="en-US" sz="2000" dirty="0" smtClean="0">
                          <a:effectLst/>
                          <a:latin typeface="Trebuchet MS" panose="020B0603020202020204" pitchFamily="34" charset="0"/>
                        </a:rPr>
                        <a:t>n</a:t>
                      </a:r>
                      <a:r>
                        <a:rPr lang="en-US" sz="2000" spc="-20" dirty="0" smtClean="0">
                          <a:effectLst/>
                          <a:latin typeface="Trebuchet MS" panose="020B0603020202020204" pitchFamily="34" charset="0"/>
                        </a:rPr>
                        <a:t> </a:t>
                      </a:r>
                      <a:r>
                        <a:rPr lang="en-US" sz="2000" spc="10" dirty="0">
                          <a:effectLst/>
                          <a:latin typeface="Trebuchet MS" panose="020B0603020202020204" pitchFamily="34" charset="0"/>
                        </a:rPr>
                        <a:t>th</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spc="5" dirty="0">
                          <a:effectLst/>
                          <a:latin typeface="Trebuchet MS" panose="020B0603020202020204" pitchFamily="34" charset="0"/>
                        </a:rPr>
                        <a:t>p</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spc="5" dirty="0">
                          <a:effectLst/>
                          <a:latin typeface="Trebuchet MS" panose="020B0603020202020204" pitchFamily="34" charset="0"/>
                        </a:rPr>
                        <a:t>c</a:t>
                      </a:r>
                      <a:r>
                        <a:rPr lang="en-US" sz="2000" dirty="0">
                          <a:effectLst/>
                          <a:latin typeface="Trebuchet MS" panose="020B0603020202020204" pitchFamily="34" charset="0"/>
                        </a:rPr>
                        <a:t>ess</a:t>
                      </a:r>
                      <a:r>
                        <a:rPr lang="en-US" sz="2000" spc="-40"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a:t>
                      </a:r>
                      <a:r>
                        <a:rPr lang="en-US" sz="2000" spc="-10" dirty="0">
                          <a:effectLst/>
                          <a:latin typeface="Trebuchet MS" panose="020B0603020202020204" pitchFamily="34" charset="0"/>
                        </a:rPr>
                        <a:t> </a:t>
                      </a:r>
                      <a:r>
                        <a:rPr lang="en-US" sz="2000" spc="5" dirty="0">
                          <a:effectLst/>
                          <a:latin typeface="Trebuchet MS" panose="020B0603020202020204" pitchFamily="34" charset="0"/>
                        </a:rPr>
                        <a:t>b</a:t>
                      </a:r>
                      <a:r>
                        <a:rPr lang="en-US" sz="2000" dirty="0">
                          <a:effectLst/>
                          <a:latin typeface="Trebuchet MS" panose="020B0603020202020204" pitchFamily="34" charset="0"/>
                        </a:rPr>
                        <a:t>r</a:t>
                      </a:r>
                      <a:r>
                        <a:rPr lang="en-US" sz="2000" spc="5" dirty="0">
                          <a:effectLst/>
                          <a:latin typeface="Trebuchet MS" panose="020B0603020202020204" pitchFamily="34" charset="0"/>
                        </a:rPr>
                        <a:t>a</a:t>
                      </a:r>
                      <a:r>
                        <a:rPr lang="en-US" sz="2000" spc="15" dirty="0">
                          <a:effectLst/>
                          <a:latin typeface="Trebuchet MS" panose="020B0603020202020204" pitchFamily="34" charset="0"/>
                        </a:rPr>
                        <a:t>i</a:t>
                      </a:r>
                      <a:r>
                        <a:rPr lang="en-US" sz="2000" spc="5" dirty="0">
                          <a:effectLst/>
                          <a:latin typeface="Trebuchet MS" panose="020B0603020202020204" pitchFamily="34" charset="0"/>
                        </a:rPr>
                        <a:t>n</a:t>
                      </a:r>
                      <a:r>
                        <a:rPr lang="en-US" sz="2000" dirty="0">
                          <a:effectLst/>
                          <a:latin typeface="Trebuchet MS" panose="020B0603020202020204" pitchFamily="34" charset="0"/>
                        </a:rPr>
                        <a:t>s</a:t>
                      </a:r>
                      <a:r>
                        <a:rPr lang="en-US" sz="2000" spc="5" dirty="0">
                          <a:effectLst/>
                          <a:latin typeface="Trebuchet MS" panose="020B0603020202020204" pitchFamily="34" charset="0"/>
                        </a:rPr>
                        <a:t>t</a:t>
                      </a:r>
                      <a:r>
                        <a:rPr lang="en-US" sz="2000" spc="-5" dirty="0">
                          <a:effectLst/>
                          <a:latin typeface="Trebuchet MS" panose="020B0603020202020204" pitchFamily="34" charset="0"/>
                        </a:rPr>
                        <a:t>o</a:t>
                      </a:r>
                      <a:r>
                        <a:rPr lang="en-US" sz="2000" dirty="0">
                          <a:effectLst/>
                          <a:latin typeface="Trebuchet MS" panose="020B0603020202020204" pitchFamily="34" charset="0"/>
                        </a:rPr>
                        <a:t>rm</a:t>
                      </a:r>
                      <a:r>
                        <a:rPr lang="en-US" sz="2000" spc="5" dirty="0">
                          <a:effectLst/>
                          <a:latin typeface="Trebuchet MS" panose="020B0603020202020204" pitchFamily="34" charset="0"/>
                        </a:rPr>
                        <a:t>in</a:t>
                      </a:r>
                      <a:r>
                        <a:rPr lang="en-US" sz="2000" dirty="0">
                          <a:effectLst/>
                          <a:latin typeface="Trebuchet MS" panose="020B0603020202020204" pitchFamily="34" charset="0"/>
                        </a:rPr>
                        <a:t>g</a:t>
                      </a:r>
                      <a:r>
                        <a:rPr lang="en-US" sz="2000" spc="-65" dirty="0">
                          <a:effectLst/>
                          <a:latin typeface="Trebuchet MS" panose="020B0603020202020204" pitchFamily="34" charset="0"/>
                        </a:rPr>
                        <a:t> </a:t>
                      </a:r>
                      <a:r>
                        <a:rPr lang="en-US" sz="2000" dirty="0">
                          <a:effectLst/>
                          <a:latin typeface="Trebuchet MS" panose="020B0603020202020204" pitchFamily="34" charset="0"/>
                        </a:rPr>
                        <a:t>f</a:t>
                      </a:r>
                      <a:r>
                        <a:rPr lang="en-US" sz="2000" spc="-5" dirty="0">
                          <a:effectLst/>
                          <a:latin typeface="Trebuchet MS" panose="020B0603020202020204" pitchFamily="34" charset="0"/>
                        </a:rPr>
                        <a:t>o</a:t>
                      </a:r>
                      <a:r>
                        <a:rPr lang="en-US" sz="2000" dirty="0">
                          <a:effectLst/>
                          <a:latin typeface="Trebuchet MS" panose="020B0603020202020204" pitchFamily="34" charset="0"/>
                        </a:rPr>
                        <a:t>r</a:t>
                      </a:r>
                      <a:r>
                        <a:rPr lang="en-US" sz="2000" spc="-15" dirty="0">
                          <a:effectLst/>
                          <a:latin typeface="Trebuchet MS" panose="020B0603020202020204" pitchFamily="34" charset="0"/>
                        </a:rPr>
                        <a:t> </a:t>
                      </a:r>
                      <a:r>
                        <a:rPr lang="en-US" sz="2000" dirty="0">
                          <a:effectLst/>
                          <a:latin typeface="Trebuchet MS" panose="020B0603020202020204" pitchFamily="34" charset="0"/>
                        </a:rPr>
                        <a:t>ge</a:t>
                      </a:r>
                      <a:r>
                        <a:rPr lang="en-US" sz="2000" spc="5" dirty="0">
                          <a:effectLst/>
                          <a:latin typeface="Trebuchet MS" panose="020B0603020202020204" pitchFamily="34" charset="0"/>
                        </a:rPr>
                        <a:t>n</a:t>
                      </a:r>
                      <a:r>
                        <a:rPr lang="en-US" sz="2000" dirty="0">
                          <a:effectLst/>
                          <a:latin typeface="Trebuchet MS" panose="020B0603020202020204" pitchFamily="34" charset="0"/>
                        </a:rPr>
                        <a:t>er</a:t>
                      </a:r>
                      <a:r>
                        <a:rPr lang="en-US" sz="2000" spc="5" dirty="0">
                          <a:effectLst/>
                          <a:latin typeface="Trebuchet MS" panose="020B0603020202020204" pitchFamily="34" charset="0"/>
                        </a:rPr>
                        <a:t>a</a:t>
                      </a:r>
                      <a:r>
                        <a:rPr lang="en-US" sz="2000" spc="10" dirty="0">
                          <a:effectLst/>
                          <a:latin typeface="Trebuchet MS" panose="020B0603020202020204" pitchFamily="34" charset="0"/>
                        </a:rPr>
                        <a:t>t</a:t>
                      </a:r>
                      <a:r>
                        <a:rPr lang="en-US" sz="2000" spc="5" dirty="0">
                          <a:effectLst/>
                          <a:latin typeface="Trebuchet MS" panose="020B0603020202020204" pitchFamily="34" charset="0"/>
                        </a:rPr>
                        <a:t>in</a:t>
                      </a:r>
                      <a:r>
                        <a:rPr lang="en-US" sz="2000" dirty="0">
                          <a:effectLst/>
                          <a:latin typeface="Trebuchet MS" panose="020B0603020202020204" pitchFamily="34" charset="0"/>
                        </a:rPr>
                        <a:t>g</a:t>
                      </a:r>
                      <a:r>
                        <a:rPr lang="en-US" sz="2000" spc="-55"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de</a:t>
                      </a:r>
                      <a:r>
                        <a:rPr lang="en-US" sz="2000" spc="5" dirty="0">
                          <a:effectLst/>
                          <a:latin typeface="Trebuchet MS" panose="020B0603020202020204" pitchFamily="34" charset="0"/>
                        </a:rPr>
                        <a:t>a</a:t>
                      </a:r>
                      <a:r>
                        <a:rPr lang="en-US" sz="2000" dirty="0">
                          <a:effectLst/>
                          <a:latin typeface="Trebuchet MS" panose="020B0603020202020204" pitchFamily="34" charset="0"/>
                        </a:rPr>
                        <a:t>s</a:t>
                      </a:r>
                    </a:p>
                    <a:p>
                      <a:pPr marL="407670" marR="0" indent="-342900">
                        <a:lnSpc>
                          <a:spcPct val="100000"/>
                        </a:lnSpc>
                        <a:spcBef>
                          <a:spcPts val="0"/>
                        </a:spcBef>
                        <a:spcAft>
                          <a:spcPts val="0"/>
                        </a:spcAft>
                        <a:buFont typeface="Wingdings" panose="05000000000000000000" pitchFamily="2" charset="2"/>
                        <a:buChar char="q"/>
                      </a:pPr>
                      <a:r>
                        <a:rPr lang="en-US" sz="2000" spc="5" dirty="0" smtClean="0">
                          <a:effectLst/>
                          <a:latin typeface="Trebuchet MS" panose="020B0603020202020204" pitchFamily="34" charset="0"/>
                        </a:rPr>
                        <a:t>Enc</a:t>
                      </a:r>
                      <a:r>
                        <a:rPr lang="en-US" sz="2000" spc="-5" dirty="0" smtClean="0">
                          <a:effectLst/>
                          <a:latin typeface="Trebuchet MS" panose="020B0603020202020204" pitchFamily="34" charset="0"/>
                        </a:rPr>
                        <a:t>ou</a:t>
                      </a:r>
                      <a:r>
                        <a:rPr lang="en-US" sz="2000" dirty="0" smtClean="0">
                          <a:effectLst/>
                          <a:latin typeface="Trebuchet MS" panose="020B0603020202020204" pitchFamily="34" charset="0"/>
                        </a:rPr>
                        <a:t>r</a:t>
                      </a:r>
                      <a:r>
                        <a:rPr lang="en-US" sz="2000" spc="5" dirty="0" smtClean="0">
                          <a:effectLst/>
                          <a:latin typeface="Trebuchet MS" panose="020B0603020202020204" pitchFamily="34" charset="0"/>
                        </a:rPr>
                        <a:t>a</a:t>
                      </a:r>
                      <a:r>
                        <a:rPr lang="en-US" sz="2000" dirty="0" smtClean="0">
                          <a:effectLst/>
                          <a:latin typeface="Trebuchet MS" panose="020B0603020202020204" pitchFamily="34" charset="0"/>
                        </a:rPr>
                        <a:t>ge/cr</a:t>
                      </a:r>
                      <a:r>
                        <a:rPr lang="en-US" sz="2000" spc="5" dirty="0" smtClean="0">
                          <a:effectLst/>
                          <a:latin typeface="Trebuchet MS" panose="020B0603020202020204" pitchFamily="34" charset="0"/>
                        </a:rPr>
                        <a:t>ea</a:t>
                      </a:r>
                      <a:r>
                        <a:rPr lang="en-US" sz="2000" spc="10" dirty="0" smtClean="0">
                          <a:effectLst/>
                          <a:latin typeface="Trebuchet MS" panose="020B0603020202020204" pitchFamily="34" charset="0"/>
                        </a:rPr>
                        <a:t>t</a:t>
                      </a:r>
                      <a:r>
                        <a:rPr lang="en-US" sz="2000" dirty="0" smtClean="0">
                          <a:effectLst/>
                          <a:latin typeface="Trebuchet MS" panose="020B0603020202020204" pitchFamily="34" charset="0"/>
                        </a:rPr>
                        <a:t>e</a:t>
                      </a:r>
                      <a:r>
                        <a:rPr lang="en-US" sz="2000" spc="-90" dirty="0" smtClean="0">
                          <a:effectLst/>
                          <a:latin typeface="Trebuchet MS" panose="020B0603020202020204" pitchFamily="34" charset="0"/>
                        </a:rPr>
                        <a:t> </a:t>
                      </a:r>
                      <a:r>
                        <a:rPr lang="en-US" sz="2000" dirty="0">
                          <a:effectLst/>
                          <a:latin typeface="Trebuchet MS" panose="020B0603020202020204" pitchFamily="34" charset="0"/>
                        </a:rPr>
                        <a:t>sp</a:t>
                      </a:r>
                      <a:r>
                        <a:rPr lang="en-US" sz="2000" spc="5" dirty="0">
                          <a:effectLst/>
                          <a:latin typeface="Trebuchet MS" panose="020B0603020202020204" pitchFamily="34" charset="0"/>
                        </a:rPr>
                        <a:t>a</a:t>
                      </a:r>
                      <a:r>
                        <a:rPr lang="en-US" sz="2000" spc="15" dirty="0">
                          <a:effectLst/>
                          <a:latin typeface="Trebuchet MS" panose="020B0603020202020204" pitchFamily="34" charset="0"/>
                        </a:rPr>
                        <a:t>c</a:t>
                      </a:r>
                      <a:r>
                        <a:rPr lang="en-US" sz="2000" dirty="0">
                          <a:effectLst/>
                          <a:latin typeface="Trebuchet MS" panose="020B0603020202020204" pitchFamily="34" charset="0"/>
                        </a:rPr>
                        <a:t>e</a:t>
                      </a:r>
                      <a:r>
                        <a:rPr lang="en-US" sz="2000" spc="-30" dirty="0">
                          <a:effectLst/>
                          <a:latin typeface="Trebuchet MS" panose="020B0603020202020204" pitchFamily="34" charset="0"/>
                        </a:rPr>
                        <a:t> </a:t>
                      </a:r>
                      <a:r>
                        <a:rPr lang="en-US" sz="2000" spc="10" dirty="0">
                          <a:effectLst/>
                          <a:latin typeface="Trebuchet MS" panose="020B0603020202020204" pitchFamily="34" charset="0"/>
                        </a:rPr>
                        <a:t>t</a:t>
                      </a:r>
                      <a:r>
                        <a:rPr lang="en-US" sz="2000" dirty="0">
                          <a:effectLst/>
                          <a:latin typeface="Trebuchet MS" panose="020B0603020202020204" pitchFamily="34" charset="0"/>
                        </a:rPr>
                        <a:t>o</a:t>
                      </a:r>
                      <a:r>
                        <a:rPr lang="en-US" sz="2000" spc="-15" dirty="0">
                          <a:effectLst/>
                          <a:latin typeface="Trebuchet MS" panose="020B0603020202020204" pitchFamily="34" charset="0"/>
                        </a:rPr>
                        <a:t> </a:t>
                      </a:r>
                      <a:r>
                        <a:rPr lang="en-US" sz="2000" dirty="0">
                          <a:effectLst/>
                          <a:latin typeface="Trebuchet MS" panose="020B0603020202020204" pitchFamily="34" charset="0"/>
                        </a:rPr>
                        <a:t>ge</a:t>
                      </a:r>
                      <a:r>
                        <a:rPr lang="en-US" sz="2000" spc="5" dirty="0">
                          <a:effectLst/>
                          <a:latin typeface="Trebuchet MS" panose="020B0603020202020204" pitchFamily="34" charset="0"/>
                        </a:rPr>
                        <a:t>n</a:t>
                      </a:r>
                      <a:r>
                        <a:rPr lang="en-US" sz="2000" dirty="0">
                          <a:effectLst/>
                          <a:latin typeface="Trebuchet MS" panose="020B0603020202020204" pitchFamily="34" charset="0"/>
                        </a:rPr>
                        <a:t>er</a:t>
                      </a:r>
                      <a:r>
                        <a:rPr lang="en-US" sz="2000" spc="5" dirty="0">
                          <a:effectLst/>
                          <a:latin typeface="Trebuchet MS" panose="020B0603020202020204" pitchFamily="34" charset="0"/>
                        </a:rPr>
                        <a:t>a</a:t>
                      </a:r>
                      <a:r>
                        <a:rPr lang="en-US" sz="2000" spc="10" dirty="0">
                          <a:effectLst/>
                          <a:latin typeface="Trebuchet MS" panose="020B0603020202020204" pitchFamily="34" charset="0"/>
                        </a:rPr>
                        <a:t>t</a:t>
                      </a:r>
                      <a:r>
                        <a:rPr lang="en-US" sz="2000" dirty="0">
                          <a:effectLst/>
                          <a:latin typeface="Trebuchet MS" panose="020B0603020202020204" pitchFamily="34" charset="0"/>
                        </a:rPr>
                        <a:t>e</a:t>
                      </a:r>
                      <a:r>
                        <a:rPr lang="en-US" sz="2000" spc="-45" dirty="0">
                          <a:effectLst/>
                          <a:latin typeface="Trebuchet MS" panose="020B0603020202020204" pitchFamily="34" charset="0"/>
                        </a:rPr>
                        <a:t> </a:t>
                      </a:r>
                      <a:r>
                        <a:rPr lang="en-US" sz="2000" spc="10" dirty="0">
                          <a:effectLst/>
                          <a:latin typeface="Trebuchet MS" panose="020B0603020202020204" pitchFamily="34" charset="0"/>
                        </a:rPr>
                        <a:t>w</a:t>
                      </a:r>
                      <a:r>
                        <a:rPr lang="en-US" sz="2000" spc="-5" dirty="0">
                          <a:effectLst/>
                          <a:latin typeface="Trebuchet MS" panose="020B0603020202020204" pitchFamily="34" charset="0"/>
                        </a:rPr>
                        <a:t>i</a:t>
                      </a:r>
                      <a:r>
                        <a:rPr lang="en-US" sz="2000" spc="5" dirty="0">
                          <a:effectLst/>
                          <a:latin typeface="Trebuchet MS" panose="020B0603020202020204" pitchFamily="34" charset="0"/>
                        </a:rPr>
                        <a:t>l</a:t>
                      </a:r>
                      <a:r>
                        <a:rPr lang="en-US" sz="2000" dirty="0">
                          <a:effectLst/>
                          <a:latin typeface="Trebuchet MS" panose="020B0603020202020204" pitchFamily="34" charset="0"/>
                        </a:rPr>
                        <a:t>d</a:t>
                      </a:r>
                      <a:r>
                        <a:rPr lang="en-US" sz="2000" spc="-20"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de</a:t>
                      </a:r>
                      <a:r>
                        <a:rPr lang="en-US" sz="2000" spc="5" dirty="0">
                          <a:effectLst/>
                          <a:latin typeface="Trebuchet MS" panose="020B0603020202020204" pitchFamily="34" charset="0"/>
                        </a:rPr>
                        <a:t>a</a:t>
                      </a:r>
                      <a:r>
                        <a:rPr lang="en-US" sz="2000" dirty="0">
                          <a:effectLst/>
                          <a:latin typeface="Trebuchet MS" panose="020B0603020202020204" pitchFamily="34" charset="0"/>
                        </a:rPr>
                        <a:t>s</a:t>
                      </a:r>
                    </a:p>
                    <a:p>
                      <a:pPr marL="407670" marR="547370" indent="-342900">
                        <a:lnSpc>
                          <a:spcPct val="100000"/>
                        </a:lnSpc>
                        <a:spcBef>
                          <a:spcPts val="25"/>
                        </a:spcBef>
                        <a:spcAft>
                          <a:spcPts val="0"/>
                        </a:spcAft>
                        <a:buFont typeface="Wingdings" panose="05000000000000000000" pitchFamily="2" charset="2"/>
                        <a:buChar char="q"/>
                      </a:pPr>
                      <a:r>
                        <a:rPr lang="en-US" sz="2000" spc="-15" dirty="0" smtClean="0">
                          <a:effectLst/>
                          <a:latin typeface="Trebuchet MS" panose="020B0603020202020204" pitchFamily="34" charset="0"/>
                        </a:rPr>
                        <a:t>A</a:t>
                      </a:r>
                      <a:r>
                        <a:rPr lang="en-US" sz="2000" spc="10" dirty="0" smtClean="0">
                          <a:effectLst/>
                          <a:latin typeface="Trebuchet MS" panose="020B0603020202020204" pitchFamily="34" charset="0"/>
                        </a:rPr>
                        <a:t>v</a:t>
                      </a:r>
                      <a:r>
                        <a:rPr lang="en-US" sz="2000" spc="-5" dirty="0" smtClean="0">
                          <a:effectLst/>
                          <a:latin typeface="Trebuchet MS" panose="020B0603020202020204" pitchFamily="34" charset="0"/>
                        </a:rPr>
                        <a:t>o</a:t>
                      </a:r>
                      <a:r>
                        <a:rPr lang="en-US" sz="2000" spc="5" dirty="0" smtClean="0">
                          <a:effectLst/>
                          <a:latin typeface="Trebuchet MS" panose="020B0603020202020204" pitchFamily="34" charset="0"/>
                        </a:rPr>
                        <a:t>i</a:t>
                      </a:r>
                      <a:r>
                        <a:rPr lang="en-US" sz="2000" dirty="0" smtClean="0">
                          <a:effectLst/>
                          <a:latin typeface="Trebuchet MS" panose="020B0603020202020204" pitchFamily="34" charset="0"/>
                        </a:rPr>
                        <a:t>d</a:t>
                      </a:r>
                      <a:r>
                        <a:rPr lang="en-US" sz="2000" spc="-30" dirty="0" smtClean="0">
                          <a:effectLst/>
                          <a:latin typeface="Trebuchet MS" panose="020B0603020202020204" pitchFamily="34" charset="0"/>
                        </a:rPr>
                        <a:t> </a:t>
                      </a:r>
                      <a:r>
                        <a:rPr lang="en-US" sz="2000" spc="5" dirty="0">
                          <a:effectLst/>
                          <a:latin typeface="Trebuchet MS" panose="020B0603020202020204" pitchFamily="34" charset="0"/>
                        </a:rPr>
                        <a:t>c</a:t>
                      </a:r>
                      <a:r>
                        <a:rPr lang="en-US" sz="2000" dirty="0">
                          <a:effectLst/>
                          <a:latin typeface="Trebuchet MS" panose="020B0603020202020204" pitchFamily="34" charset="0"/>
                        </a:rPr>
                        <a:t>r</a:t>
                      </a:r>
                      <a:r>
                        <a:rPr lang="en-US" sz="2000" spc="5" dirty="0">
                          <a:effectLst/>
                          <a:latin typeface="Trebuchet MS" panose="020B0603020202020204" pitchFamily="34" charset="0"/>
                        </a:rPr>
                        <a:t>i</a:t>
                      </a:r>
                      <a:r>
                        <a:rPr lang="en-US" sz="2000" spc="10" dirty="0">
                          <a:effectLst/>
                          <a:latin typeface="Trebuchet MS" panose="020B0603020202020204" pitchFamily="34" charset="0"/>
                        </a:rPr>
                        <a:t>t</a:t>
                      </a:r>
                      <a:r>
                        <a:rPr lang="en-US" sz="2000" spc="5" dirty="0">
                          <a:effectLst/>
                          <a:latin typeface="Trebuchet MS" panose="020B0603020202020204" pitchFamily="34" charset="0"/>
                        </a:rPr>
                        <a:t>ici</a:t>
                      </a:r>
                      <a:r>
                        <a:rPr lang="en-US" sz="2000" dirty="0">
                          <a:effectLst/>
                          <a:latin typeface="Trebuchet MS" panose="020B0603020202020204" pitchFamily="34" charset="0"/>
                        </a:rPr>
                        <a:t>sm</a:t>
                      </a:r>
                      <a:r>
                        <a:rPr lang="en-US" sz="2000" spc="-40"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a:t>
                      </a:r>
                      <a:r>
                        <a:rPr lang="en-US" sz="2000" spc="-10"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de</a:t>
                      </a:r>
                      <a:r>
                        <a:rPr lang="en-US" sz="2000" spc="5" dirty="0">
                          <a:effectLst/>
                          <a:latin typeface="Trebuchet MS" panose="020B0603020202020204" pitchFamily="34" charset="0"/>
                        </a:rPr>
                        <a:t>a</a:t>
                      </a:r>
                      <a:r>
                        <a:rPr lang="en-US" sz="2000" dirty="0">
                          <a:effectLst/>
                          <a:latin typeface="Trebuchet MS" panose="020B0603020202020204" pitchFamily="34" charset="0"/>
                        </a:rPr>
                        <a:t>s</a:t>
                      </a:r>
                      <a:r>
                        <a:rPr lang="en-US" sz="2000" spc="-25" dirty="0">
                          <a:effectLst/>
                          <a:latin typeface="Trebuchet MS" panose="020B0603020202020204" pitchFamily="34" charset="0"/>
                        </a:rPr>
                        <a:t> </a:t>
                      </a:r>
                      <a:r>
                        <a:rPr lang="en-US" sz="2000" spc="15" dirty="0">
                          <a:effectLst/>
                          <a:latin typeface="Trebuchet MS" panose="020B0603020202020204" pitchFamily="34" charset="0"/>
                        </a:rPr>
                        <a:t>p</a:t>
                      </a:r>
                      <a:r>
                        <a:rPr lang="en-US" sz="2000" spc="-5" dirty="0">
                          <a:effectLst/>
                          <a:latin typeface="Trebuchet MS" panose="020B0603020202020204" pitchFamily="34" charset="0"/>
                        </a:rPr>
                        <a:t>u</a:t>
                      </a:r>
                      <a:r>
                        <a:rPr lang="en-US" sz="2000" dirty="0">
                          <a:effectLst/>
                          <a:latin typeface="Trebuchet MS" panose="020B0603020202020204" pitchFamily="34" charset="0"/>
                        </a:rPr>
                        <a:t>t</a:t>
                      </a:r>
                      <a:r>
                        <a:rPr lang="en-US" sz="2000" spc="-5" dirty="0">
                          <a:effectLst/>
                          <a:latin typeface="Trebuchet MS" panose="020B0603020202020204" pitchFamily="34" charset="0"/>
                        </a:rPr>
                        <a:t> </a:t>
                      </a:r>
                      <a:r>
                        <a:rPr lang="en-US" sz="2000" dirty="0">
                          <a:effectLst/>
                          <a:latin typeface="Trebuchet MS" panose="020B0603020202020204" pitchFamily="34" charset="0"/>
                        </a:rPr>
                        <a:t>f</a:t>
                      </a:r>
                      <a:r>
                        <a:rPr lang="en-US" sz="2000" spc="-5" dirty="0">
                          <a:effectLst/>
                          <a:latin typeface="Trebuchet MS" panose="020B0603020202020204" pitchFamily="34" charset="0"/>
                        </a:rPr>
                        <a:t>o</a:t>
                      </a:r>
                      <a:r>
                        <a:rPr lang="en-US" sz="2000" dirty="0">
                          <a:effectLst/>
                          <a:latin typeface="Trebuchet MS" panose="020B0603020202020204" pitchFamily="34" charset="0"/>
                        </a:rPr>
                        <a:t>r</a:t>
                      </a:r>
                      <a:r>
                        <a:rPr lang="en-US" sz="2000" spc="10" dirty="0">
                          <a:effectLst/>
                          <a:latin typeface="Trebuchet MS" panose="020B0603020202020204" pitchFamily="34" charset="0"/>
                        </a:rPr>
                        <a:t>t</a:t>
                      </a:r>
                      <a:r>
                        <a:rPr lang="en-US" sz="2000" dirty="0">
                          <a:effectLst/>
                          <a:latin typeface="Trebuchet MS" panose="020B0603020202020204" pitchFamily="34" charset="0"/>
                        </a:rPr>
                        <a:t>h</a:t>
                      </a:r>
                      <a:r>
                        <a:rPr lang="en-US" sz="2000" spc="-15" dirty="0">
                          <a:effectLst/>
                          <a:latin typeface="Trebuchet MS" panose="020B0603020202020204" pitchFamily="34" charset="0"/>
                        </a:rPr>
                        <a:t> </a:t>
                      </a:r>
                      <a:r>
                        <a:rPr lang="en-US" sz="2000" spc="5" dirty="0">
                          <a:effectLst/>
                          <a:latin typeface="Trebuchet MS" panose="020B0603020202020204" pitchFamily="34" charset="0"/>
                        </a:rPr>
                        <a:t>b</a:t>
                      </a:r>
                      <a:r>
                        <a:rPr lang="en-US" sz="2000" dirty="0">
                          <a:effectLst/>
                          <a:latin typeface="Trebuchet MS" panose="020B0603020202020204" pitchFamily="34" charset="0"/>
                        </a:rPr>
                        <a:t>y</a:t>
                      </a:r>
                      <a:r>
                        <a:rPr lang="en-US" sz="2000" spc="-15" dirty="0">
                          <a:effectLst/>
                          <a:latin typeface="Trebuchet MS" panose="020B0603020202020204" pitchFamily="34" charset="0"/>
                        </a:rPr>
                        <a:t> </a:t>
                      </a:r>
                      <a:r>
                        <a:rPr lang="en-US" sz="2000" spc="5" dirty="0">
                          <a:effectLst/>
                          <a:latin typeface="Trebuchet MS" panose="020B0603020202020204" pitchFamily="34" charset="0"/>
                        </a:rPr>
                        <a:t>pa</a:t>
                      </a:r>
                      <a:r>
                        <a:rPr lang="en-US" sz="2000" dirty="0">
                          <a:effectLst/>
                          <a:latin typeface="Trebuchet MS" panose="020B0603020202020204" pitchFamily="34" charset="0"/>
                        </a:rPr>
                        <a:t>r</a:t>
                      </a:r>
                      <a:r>
                        <a:rPr lang="en-US" sz="2000" spc="10" dirty="0">
                          <a:effectLst/>
                          <a:latin typeface="Trebuchet MS" panose="020B0603020202020204" pitchFamily="34" charset="0"/>
                        </a:rPr>
                        <a:t>t</a:t>
                      </a:r>
                      <a:r>
                        <a:rPr lang="en-US" sz="2000" spc="5" dirty="0">
                          <a:effectLst/>
                          <a:latin typeface="Trebuchet MS" panose="020B0603020202020204" pitchFamily="34" charset="0"/>
                        </a:rPr>
                        <a:t>icipa</a:t>
                      </a:r>
                      <a:r>
                        <a:rPr lang="en-US" sz="2000" spc="-10" dirty="0">
                          <a:effectLst/>
                          <a:latin typeface="Trebuchet MS" panose="020B0603020202020204" pitchFamily="34" charset="0"/>
                        </a:rPr>
                        <a:t>n</a:t>
                      </a:r>
                      <a:r>
                        <a:rPr lang="en-US" sz="2000" spc="10" dirty="0">
                          <a:effectLst/>
                          <a:latin typeface="Trebuchet MS" panose="020B0603020202020204" pitchFamily="34" charset="0"/>
                        </a:rPr>
                        <a:t>t</a:t>
                      </a:r>
                      <a:r>
                        <a:rPr lang="en-US" sz="2000" dirty="0">
                          <a:effectLst/>
                          <a:latin typeface="Trebuchet MS" panose="020B0603020202020204" pitchFamily="34" charset="0"/>
                        </a:rPr>
                        <a:t>s</a:t>
                      </a:r>
                      <a:r>
                        <a:rPr lang="en-US" sz="2000" spc="-55" dirty="0">
                          <a:effectLst/>
                          <a:latin typeface="Trebuchet MS" panose="020B0603020202020204" pitchFamily="34" charset="0"/>
                        </a:rPr>
                        <a:t> </a:t>
                      </a:r>
                      <a:r>
                        <a:rPr lang="en-US" sz="2000" spc="-15" dirty="0">
                          <a:effectLst/>
                          <a:latin typeface="Trebuchet MS" panose="020B0603020202020204" pitchFamily="34" charset="0"/>
                        </a:rPr>
                        <a:t>d</a:t>
                      </a:r>
                      <a:r>
                        <a:rPr lang="en-US" sz="2000" spc="-5" dirty="0">
                          <a:effectLst/>
                          <a:latin typeface="Trebuchet MS" panose="020B0603020202020204" pitchFamily="34" charset="0"/>
                        </a:rPr>
                        <a:t>u</a:t>
                      </a:r>
                      <a:r>
                        <a:rPr lang="en-US" sz="2000" dirty="0">
                          <a:effectLst/>
                          <a:latin typeface="Trebuchet MS" panose="020B0603020202020204" pitchFamily="34" charset="0"/>
                        </a:rPr>
                        <a:t>r</a:t>
                      </a:r>
                      <a:r>
                        <a:rPr lang="en-US" sz="2000" spc="5" dirty="0">
                          <a:effectLst/>
                          <a:latin typeface="Trebuchet MS" panose="020B0603020202020204" pitchFamily="34" charset="0"/>
                        </a:rPr>
                        <a:t>in</a:t>
                      </a:r>
                      <a:r>
                        <a:rPr lang="en-US" sz="2000" dirty="0">
                          <a:effectLst/>
                          <a:latin typeface="Trebuchet MS" panose="020B0603020202020204" pitchFamily="34" charset="0"/>
                        </a:rPr>
                        <a:t>g </a:t>
                      </a:r>
                      <a:r>
                        <a:rPr lang="en-US" sz="2000" spc="5" dirty="0">
                          <a:effectLst/>
                          <a:latin typeface="Trebuchet MS" panose="020B0603020202020204" pitchFamily="34" charset="0"/>
                        </a:rPr>
                        <a:t>b</a:t>
                      </a:r>
                      <a:r>
                        <a:rPr lang="en-US" sz="2000" dirty="0">
                          <a:effectLst/>
                          <a:latin typeface="Trebuchet MS" panose="020B0603020202020204" pitchFamily="34" charset="0"/>
                        </a:rPr>
                        <a:t>r</a:t>
                      </a:r>
                      <a:r>
                        <a:rPr lang="en-US" sz="2000" spc="5" dirty="0">
                          <a:effectLst/>
                          <a:latin typeface="Trebuchet MS" panose="020B0603020202020204" pitchFamily="34" charset="0"/>
                        </a:rPr>
                        <a:t>ain</a:t>
                      </a:r>
                      <a:r>
                        <a:rPr lang="en-US" sz="2000" dirty="0">
                          <a:effectLst/>
                          <a:latin typeface="Trebuchet MS" panose="020B0603020202020204" pitchFamily="34" charset="0"/>
                        </a:rPr>
                        <a:t>s</a:t>
                      </a:r>
                      <a:r>
                        <a:rPr lang="en-US" sz="2000" spc="5" dirty="0">
                          <a:effectLst/>
                          <a:latin typeface="Trebuchet MS" panose="020B0603020202020204" pitchFamily="34" charset="0"/>
                        </a:rPr>
                        <a:t>t</a:t>
                      </a:r>
                      <a:r>
                        <a:rPr lang="en-US" sz="2000" spc="-5" dirty="0">
                          <a:effectLst/>
                          <a:latin typeface="Trebuchet MS" panose="020B0603020202020204" pitchFamily="34" charset="0"/>
                        </a:rPr>
                        <a:t>o</a:t>
                      </a:r>
                      <a:r>
                        <a:rPr lang="en-US" sz="2000" dirty="0">
                          <a:effectLst/>
                          <a:latin typeface="Trebuchet MS" panose="020B0603020202020204" pitchFamily="34" charset="0"/>
                        </a:rPr>
                        <a:t>rm</a:t>
                      </a:r>
                      <a:r>
                        <a:rPr lang="en-US" sz="2000" spc="5" dirty="0">
                          <a:effectLst/>
                          <a:latin typeface="Trebuchet MS" panose="020B0603020202020204" pitchFamily="34" charset="0"/>
                        </a:rPr>
                        <a:t>in</a:t>
                      </a:r>
                      <a:r>
                        <a:rPr lang="en-US" sz="2000" dirty="0">
                          <a:effectLst/>
                          <a:latin typeface="Trebuchet MS" panose="020B0603020202020204" pitchFamily="34" charset="0"/>
                        </a:rPr>
                        <a:t>g</a:t>
                      </a:r>
                      <a:r>
                        <a:rPr lang="en-US" sz="2000" spc="-65" dirty="0">
                          <a:effectLst/>
                          <a:latin typeface="Trebuchet MS" panose="020B0603020202020204" pitchFamily="34" charset="0"/>
                        </a:rPr>
                        <a:t> </a:t>
                      </a:r>
                      <a:r>
                        <a:rPr lang="en-US" sz="2000" dirty="0">
                          <a:effectLst/>
                          <a:latin typeface="Trebuchet MS" panose="020B0603020202020204" pitchFamily="34" charset="0"/>
                        </a:rPr>
                        <a:t>ses</a:t>
                      </a:r>
                      <a:r>
                        <a:rPr lang="en-US" sz="2000" spc="-5" dirty="0">
                          <a:effectLst/>
                          <a:latin typeface="Trebuchet MS" panose="020B0603020202020204" pitchFamily="34" charset="0"/>
                        </a:rPr>
                        <a:t>s</a:t>
                      </a:r>
                      <a:r>
                        <a:rPr lang="en-US" sz="2000" spc="5" dirty="0">
                          <a:effectLst/>
                          <a:latin typeface="Trebuchet MS" panose="020B0603020202020204" pitchFamily="34" charset="0"/>
                        </a:rPr>
                        <a:t>i</a:t>
                      </a:r>
                      <a:r>
                        <a:rPr lang="en-US" sz="2000" spc="-5" dirty="0">
                          <a:effectLst/>
                          <a:latin typeface="Trebuchet MS" panose="020B0603020202020204" pitchFamily="34" charset="0"/>
                        </a:rPr>
                        <a:t>o</a:t>
                      </a:r>
                      <a:r>
                        <a:rPr lang="en-US" sz="2000" spc="25" dirty="0">
                          <a:effectLst/>
                          <a:latin typeface="Trebuchet MS" panose="020B0603020202020204" pitchFamily="34" charset="0"/>
                        </a:rPr>
                        <a:t>n</a:t>
                      </a:r>
                      <a:r>
                        <a:rPr lang="en-US" sz="2000" dirty="0">
                          <a:effectLst/>
                          <a:latin typeface="Trebuchet MS" panose="020B0603020202020204" pitchFamily="34" charset="0"/>
                        </a:rPr>
                        <a:t>.</a:t>
                      </a:r>
                    </a:p>
                    <a:p>
                      <a:pPr marL="407670" marR="440055" indent="-342900">
                        <a:lnSpc>
                          <a:spcPct val="100000"/>
                        </a:lnSpc>
                        <a:spcBef>
                          <a:spcPts val="20"/>
                        </a:spcBef>
                        <a:spcAft>
                          <a:spcPts val="0"/>
                        </a:spcAft>
                        <a:buFont typeface="Wingdings" panose="05000000000000000000" pitchFamily="2" charset="2"/>
                        <a:buChar char="q"/>
                      </a:pPr>
                      <a:r>
                        <a:rPr lang="en-US" sz="2000" spc="-5" dirty="0" smtClean="0">
                          <a:effectLst/>
                          <a:latin typeface="Trebuchet MS" panose="020B0603020202020204" pitchFamily="34" charset="0"/>
                        </a:rPr>
                        <a:t>Fo</a:t>
                      </a:r>
                      <a:r>
                        <a:rPr lang="en-US" sz="2000" spc="15" dirty="0" smtClean="0">
                          <a:effectLst/>
                          <a:latin typeface="Trebuchet MS" panose="020B0603020202020204" pitchFamily="34" charset="0"/>
                        </a:rPr>
                        <a:t>c</a:t>
                      </a:r>
                      <a:r>
                        <a:rPr lang="en-US" sz="2000" spc="-5" dirty="0" smtClean="0">
                          <a:effectLst/>
                          <a:latin typeface="Trebuchet MS" panose="020B0603020202020204" pitchFamily="34" charset="0"/>
                        </a:rPr>
                        <a:t>u</a:t>
                      </a:r>
                      <a:r>
                        <a:rPr lang="en-US" sz="2000" dirty="0" smtClean="0">
                          <a:effectLst/>
                          <a:latin typeface="Trebuchet MS" panose="020B0603020202020204" pitchFamily="34" charset="0"/>
                        </a:rPr>
                        <a:t>s</a:t>
                      </a:r>
                      <a:r>
                        <a:rPr lang="en-US" sz="2000" spc="-20" dirty="0" smtClean="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n</a:t>
                      </a:r>
                      <a:r>
                        <a:rPr lang="en-US" sz="2000" spc="-10" dirty="0">
                          <a:effectLst/>
                          <a:latin typeface="Trebuchet MS" panose="020B0603020202020204" pitchFamily="34" charset="0"/>
                        </a:rPr>
                        <a:t> </a:t>
                      </a:r>
                      <a:r>
                        <a:rPr lang="en-US" sz="2000" spc="5" dirty="0">
                          <a:effectLst/>
                          <a:latin typeface="Trebuchet MS" panose="020B0603020202020204" pitchFamily="34" charset="0"/>
                        </a:rPr>
                        <a:t>q</a:t>
                      </a:r>
                      <a:r>
                        <a:rPr lang="en-US" sz="2000" spc="-5" dirty="0">
                          <a:effectLst/>
                          <a:latin typeface="Trebuchet MS" panose="020B0603020202020204" pitchFamily="34" charset="0"/>
                        </a:rPr>
                        <a:t>u</a:t>
                      </a:r>
                      <a:r>
                        <a:rPr lang="en-US" sz="2000" spc="5" dirty="0">
                          <a:effectLst/>
                          <a:latin typeface="Trebuchet MS" panose="020B0603020202020204" pitchFamily="34" charset="0"/>
                        </a:rPr>
                        <a:t>an</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spc="10" dirty="0">
                          <a:effectLst/>
                          <a:latin typeface="Trebuchet MS" panose="020B0603020202020204" pitchFamily="34" charset="0"/>
                        </a:rPr>
                        <a:t>t</a:t>
                      </a:r>
                      <a:r>
                        <a:rPr lang="en-US" sz="2000" spc="5" dirty="0">
                          <a:effectLst/>
                          <a:latin typeface="Trebuchet MS" panose="020B0603020202020204" pitchFamily="34" charset="0"/>
                        </a:rPr>
                        <a:t>y</a:t>
                      </a:r>
                      <a:r>
                        <a:rPr lang="en-US" sz="2000" dirty="0">
                          <a:effectLst/>
                          <a:latin typeface="Trebuchet MS" panose="020B0603020202020204" pitchFamily="34" charset="0"/>
                        </a:rPr>
                        <a:t>.</a:t>
                      </a:r>
                      <a:r>
                        <a:rPr lang="en-US" sz="2000" spc="-55" dirty="0">
                          <a:effectLst/>
                          <a:latin typeface="Trebuchet MS" panose="020B0603020202020204" pitchFamily="34" charset="0"/>
                        </a:rPr>
                        <a:t> </a:t>
                      </a:r>
                      <a:r>
                        <a:rPr lang="en-US" sz="2000" dirty="0">
                          <a:effectLst/>
                          <a:latin typeface="Trebuchet MS" panose="020B0603020202020204" pitchFamily="34" charset="0"/>
                        </a:rPr>
                        <a:t>Prim</a:t>
                      </a:r>
                      <a:r>
                        <a:rPr lang="en-US" sz="2000" spc="5" dirty="0">
                          <a:effectLst/>
                          <a:latin typeface="Trebuchet MS" panose="020B0603020202020204" pitchFamily="34" charset="0"/>
                        </a:rPr>
                        <a:t>a</a:t>
                      </a:r>
                      <a:r>
                        <a:rPr lang="en-US" sz="2000" spc="10" dirty="0">
                          <a:effectLst/>
                          <a:latin typeface="Trebuchet MS" panose="020B0603020202020204" pitchFamily="34" charset="0"/>
                        </a:rPr>
                        <a:t>r</a:t>
                      </a:r>
                      <a:r>
                        <a:rPr lang="en-US" sz="2000" dirty="0">
                          <a:effectLst/>
                          <a:latin typeface="Trebuchet MS" panose="020B0603020202020204" pitchFamily="34" charset="0"/>
                        </a:rPr>
                        <a:t>y</a:t>
                      </a:r>
                      <a:r>
                        <a:rPr lang="en-US" sz="2000" spc="-40" dirty="0">
                          <a:effectLst/>
                          <a:latin typeface="Trebuchet MS" panose="020B0603020202020204" pitchFamily="34" charset="0"/>
                        </a:rPr>
                        <a:t> </a:t>
                      </a:r>
                      <a:r>
                        <a:rPr lang="en-US" sz="2000" spc="10" dirty="0">
                          <a:effectLst/>
                          <a:latin typeface="Trebuchet MS" panose="020B0603020202020204" pitchFamily="34" charset="0"/>
                        </a:rPr>
                        <a:t>f</a:t>
                      </a:r>
                      <a:r>
                        <a:rPr lang="en-US" sz="2000" spc="-5" dirty="0">
                          <a:effectLst/>
                          <a:latin typeface="Trebuchet MS" panose="020B0603020202020204" pitchFamily="34" charset="0"/>
                        </a:rPr>
                        <a:t>u</a:t>
                      </a:r>
                      <a:r>
                        <a:rPr lang="en-US" sz="2000" spc="5" dirty="0">
                          <a:effectLst/>
                          <a:latin typeface="Trebuchet MS" panose="020B0603020202020204" pitchFamily="34" charset="0"/>
                        </a:rPr>
                        <a:t>nc</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spc="-5" dirty="0">
                          <a:effectLst/>
                          <a:latin typeface="Trebuchet MS" panose="020B0603020202020204" pitchFamily="34" charset="0"/>
                        </a:rPr>
                        <a:t>o</a:t>
                      </a:r>
                      <a:r>
                        <a:rPr lang="en-US" sz="2000" dirty="0">
                          <a:effectLst/>
                          <a:latin typeface="Trebuchet MS" panose="020B0603020202020204" pitchFamily="34" charset="0"/>
                        </a:rPr>
                        <a:t>n</a:t>
                      </a:r>
                      <a:r>
                        <a:rPr lang="en-US" sz="2000" spc="-35"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a:t>
                      </a:r>
                      <a:r>
                        <a:rPr lang="en-US" sz="2000" spc="-10" dirty="0">
                          <a:effectLst/>
                          <a:latin typeface="Trebuchet MS" panose="020B0603020202020204" pitchFamily="34" charset="0"/>
                        </a:rPr>
                        <a:t> </a:t>
                      </a:r>
                      <a:r>
                        <a:rPr lang="en-US" sz="2000" spc="5" dirty="0">
                          <a:effectLst/>
                          <a:latin typeface="Trebuchet MS" panose="020B0603020202020204" pitchFamily="34" charset="0"/>
                        </a:rPr>
                        <a:t>b</a:t>
                      </a:r>
                      <a:r>
                        <a:rPr lang="en-US" sz="2000" dirty="0">
                          <a:effectLst/>
                          <a:latin typeface="Trebuchet MS" panose="020B0603020202020204" pitchFamily="34" charset="0"/>
                        </a:rPr>
                        <a:t>r</a:t>
                      </a:r>
                      <a:r>
                        <a:rPr lang="en-US" sz="2000" spc="5" dirty="0">
                          <a:effectLst/>
                          <a:latin typeface="Trebuchet MS" panose="020B0603020202020204" pitchFamily="34" charset="0"/>
                        </a:rPr>
                        <a:t>ain</a:t>
                      </a:r>
                      <a:r>
                        <a:rPr lang="en-US" sz="2000" dirty="0">
                          <a:effectLst/>
                          <a:latin typeface="Trebuchet MS" panose="020B0603020202020204" pitchFamily="34" charset="0"/>
                        </a:rPr>
                        <a:t>s</a:t>
                      </a:r>
                      <a:r>
                        <a:rPr lang="en-US" sz="2000" spc="5" dirty="0">
                          <a:effectLst/>
                          <a:latin typeface="Trebuchet MS" panose="020B0603020202020204" pitchFamily="34" charset="0"/>
                        </a:rPr>
                        <a:t>t</a:t>
                      </a:r>
                      <a:r>
                        <a:rPr lang="en-US" sz="2000" spc="-5" dirty="0">
                          <a:effectLst/>
                          <a:latin typeface="Trebuchet MS" panose="020B0603020202020204" pitchFamily="34" charset="0"/>
                        </a:rPr>
                        <a:t>o</a:t>
                      </a:r>
                      <a:r>
                        <a:rPr lang="en-US" sz="2000" dirty="0">
                          <a:effectLst/>
                          <a:latin typeface="Trebuchet MS" panose="020B0603020202020204" pitchFamily="34" charset="0"/>
                        </a:rPr>
                        <a:t>rm</a:t>
                      </a:r>
                      <a:r>
                        <a:rPr lang="en-US" sz="2000" spc="5" dirty="0">
                          <a:effectLst/>
                          <a:latin typeface="Trebuchet MS" panose="020B0603020202020204" pitchFamily="34" charset="0"/>
                        </a:rPr>
                        <a:t>in</a:t>
                      </a:r>
                      <a:r>
                        <a:rPr lang="en-US" sz="2000" dirty="0">
                          <a:effectLst/>
                          <a:latin typeface="Trebuchet MS" panose="020B0603020202020204" pitchFamily="34" charset="0"/>
                        </a:rPr>
                        <a:t>g</a:t>
                      </a:r>
                      <a:r>
                        <a:rPr lang="en-US" sz="2000" spc="-65"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s</a:t>
                      </a:r>
                      <a:r>
                        <a:rPr lang="en-US" sz="2000" spc="-5" dirty="0">
                          <a:effectLst/>
                          <a:latin typeface="Trebuchet MS" panose="020B0603020202020204" pitchFamily="34" charset="0"/>
                        </a:rPr>
                        <a:t> </a:t>
                      </a:r>
                      <a:r>
                        <a:rPr lang="en-US" sz="2000" spc="5" dirty="0">
                          <a:effectLst/>
                          <a:latin typeface="Trebuchet MS" panose="020B0603020202020204" pitchFamily="34" charset="0"/>
                        </a:rPr>
                        <a:t>t</a:t>
                      </a:r>
                      <a:r>
                        <a:rPr lang="en-US" sz="2000" dirty="0">
                          <a:effectLst/>
                          <a:latin typeface="Trebuchet MS" panose="020B0603020202020204" pitchFamily="34" charset="0"/>
                        </a:rPr>
                        <a:t>o ge</a:t>
                      </a:r>
                      <a:r>
                        <a:rPr lang="en-US" sz="2000" spc="5" dirty="0">
                          <a:effectLst/>
                          <a:latin typeface="Trebuchet MS" panose="020B0603020202020204" pitchFamily="34" charset="0"/>
                        </a:rPr>
                        <a:t>n</a:t>
                      </a:r>
                      <a:r>
                        <a:rPr lang="en-US" sz="2000" dirty="0">
                          <a:effectLst/>
                          <a:latin typeface="Trebuchet MS" panose="020B0603020202020204" pitchFamily="34" charset="0"/>
                        </a:rPr>
                        <a:t>er</a:t>
                      </a:r>
                      <a:r>
                        <a:rPr lang="en-US" sz="2000" spc="5" dirty="0">
                          <a:effectLst/>
                          <a:latin typeface="Trebuchet MS" panose="020B0603020202020204" pitchFamily="34" charset="0"/>
                        </a:rPr>
                        <a:t>a</a:t>
                      </a:r>
                      <a:r>
                        <a:rPr lang="en-US" sz="2000" spc="10" dirty="0">
                          <a:effectLst/>
                          <a:latin typeface="Trebuchet MS" panose="020B0603020202020204" pitchFamily="34" charset="0"/>
                        </a:rPr>
                        <a:t>t</a:t>
                      </a:r>
                      <a:r>
                        <a:rPr lang="en-US" sz="2000" dirty="0">
                          <a:effectLst/>
                          <a:latin typeface="Trebuchet MS" panose="020B0603020202020204" pitchFamily="34" charset="0"/>
                        </a:rPr>
                        <a:t>e</a:t>
                      </a:r>
                      <a:r>
                        <a:rPr lang="en-US" sz="2000" spc="-45" dirty="0">
                          <a:effectLst/>
                          <a:latin typeface="Trebuchet MS" panose="020B0603020202020204" pitchFamily="34" charset="0"/>
                        </a:rPr>
                        <a:t> </a:t>
                      </a:r>
                      <a:r>
                        <a:rPr lang="en-US" sz="2000" spc="5" dirty="0">
                          <a:effectLst/>
                          <a:latin typeface="Trebuchet MS" panose="020B0603020202020204" pitchFamily="34" charset="0"/>
                        </a:rPr>
                        <a:t>la</a:t>
                      </a:r>
                      <a:r>
                        <a:rPr lang="en-US" sz="2000" dirty="0">
                          <a:effectLst/>
                          <a:latin typeface="Trebuchet MS" panose="020B0603020202020204" pitchFamily="34" charset="0"/>
                        </a:rPr>
                        <a:t>rge</a:t>
                      </a:r>
                      <a:r>
                        <a:rPr lang="en-US" sz="2000" spc="-25" dirty="0">
                          <a:effectLst/>
                          <a:latin typeface="Trebuchet MS" panose="020B0603020202020204" pitchFamily="34" charset="0"/>
                        </a:rPr>
                        <a:t> </a:t>
                      </a:r>
                      <a:r>
                        <a:rPr lang="en-US" sz="2000" spc="5" dirty="0">
                          <a:effectLst/>
                          <a:latin typeface="Trebuchet MS" panose="020B0603020202020204" pitchFamily="34" charset="0"/>
                        </a:rPr>
                        <a:t>n</a:t>
                      </a:r>
                      <a:r>
                        <a:rPr lang="en-US" sz="2000" spc="-5" dirty="0">
                          <a:effectLst/>
                          <a:latin typeface="Trebuchet MS" panose="020B0603020202020204" pitchFamily="34" charset="0"/>
                        </a:rPr>
                        <a:t>u</a:t>
                      </a:r>
                      <a:r>
                        <a:rPr lang="en-US" sz="2000" dirty="0">
                          <a:effectLst/>
                          <a:latin typeface="Trebuchet MS" panose="020B0603020202020204" pitchFamily="34" charset="0"/>
                        </a:rPr>
                        <a:t>m</a:t>
                      </a:r>
                      <a:r>
                        <a:rPr lang="en-US" sz="2000" spc="5" dirty="0">
                          <a:effectLst/>
                          <a:latin typeface="Trebuchet MS" panose="020B0603020202020204" pitchFamily="34" charset="0"/>
                        </a:rPr>
                        <a:t>b</a:t>
                      </a:r>
                      <a:r>
                        <a:rPr lang="en-US" sz="2000" spc="10" dirty="0">
                          <a:effectLst/>
                          <a:latin typeface="Trebuchet MS" panose="020B0603020202020204" pitchFamily="34" charset="0"/>
                        </a:rPr>
                        <a:t>e</a:t>
                      </a:r>
                      <a:r>
                        <a:rPr lang="en-US" sz="2000" dirty="0">
                          <a:effectLst/>
                          <a:latin typeface="Trebuchet MS" panose="020B0603020202020204" pitchFamily="34" charset="0"/>
                        </a:rPr>
                        <a:t>r</a:t>
                      </a:r>
                      <a:r>
                        <a:rPr lang="en-US" sz="2000" spc="-30" dirty="0">
                          <a:effectLst/>
                          <a:latin typeface="Trebuchet MS" panose="020B0603020202020204" pitchFamily="34" charset="0"/>
                        </a:rPr>
                        <a:t> </a:t>
                      </a:r>
                      <a:r>
                        <a:rPr lang="en-US" sz="2000" spc="-5" dirty="0">
                          <a:effectLst/>
                          <a:latin typeface="Trebuchet MS" panose="020B0603020202020204" pitchFamily="34" charset="0"/>
                        </a:rPr>
                        <a:t>o</a:t>
                      </a:r>
                      <a:r>
                        <a:rPr lang="en-US" sz="2000" dirty="0">
                          <a:effectLst/>
                          <a:latin typeface="Trebuchet MS" panose="020B0603020202020204" pitchFamily="34" charset="0"/>
                        </a:rPr>
                        <a:t>f</a:t>
                      </a:r>
                      <a:r>
                        <a:rPr lang="en-US" sz="2000" spc="-10"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de</a:t>
                      </a:r>
                      <a:r>
                        <a:rPr lang="en-US" sz="2000" spc="5" dirty="0">
                          <a:effectLst/>
                          <a:latin typeface="Trebuchet MS" panose="020B0603020202020204" pitchFamily="34" charset="0"/>
                        </a:rPr>
                        <a:t>a</a:t>
                      </a:r>
                      <a:r>
                        <a:rPr lang="en-US" sz="2000" spc="15" dirty="0">
                          <a:effectLst/>
                          <a:latin typeface="Trebuchet MS" panose="020B0603020202020204" pitchFamily="34" charset="0"/>
                        </a:rPr>
                        <a:t>s</a:t>
                      </a:r>
                      <a:r>
                        <a:rPr lang="en-US" sz="2000" dirty="0">
                          <a:effectLst/>
                          <a:latin typeface="Trebuchet MS" panose="020B0603020202020204" pitchFamily="34" charset="0"/>
                        </a:rPr>
                        <a:t>.</a:t>
                      </a:r>
                    </a:p>
                    <a:p>
                      <a:pPr marL="407670" marR="234950" indent="-342900">
                        <a:lnSpc>
                          <a:spcPct val="100000"/>
                        </a:lnSpc>
                        <a:spcBef>
                          <a:spcPts val="5"/>
                        </a:spcBef>
                        <a:spcAft>
                          <a:spcPts val="0"/>
                        </a:spcAft>
                        <a:buFont typeface="Wingdings" panose="05000000000000000000" pitchFamily="2" charset="2"/>
                        <a:buChar char="q"/>
                      </a:pPr>
                      <a:r>
                        <a:rPr lang="en-US" sz="2000" spc="-5" dirty="0" smtClean="0">
                          <a:effectLst/>
                          <a:latin typeface="Trebuchet MS" panose="020B0603020202020204" pitchFamily="34" charset="0"/>
                        </a:rPr>
                        <a:t>S</a:t>
                      </a:r>
                      <a:r>
                        <a:rPr lang="en-US" sz="2000" dirty="0" smtClean="0">
                          <a:effectLst/>
                          <a:latin typeface="Trebuchet MS" panose="020B0603020202020204" pitchFamily="34" charset="0"/>
                        </a:rPr>
                        <a:t>e</a:t>
                      </a:r>
                      <a:r>
                        <a:rPr lang="en-US" sz="2000" spc="5" dirty="0" smtClean="0">
                          <a:effectLst/>
                          <a:latin typeface="Trebuchet MS" panose="020B0603020202020204" pitchFamily="34" charset="0"/>
                        </a:rPr>
                        <a:t>l</a:t>
                      </a:r>
                      <a:r>
                        <a:rPr lang="en-US" sz="2000" dirty="0" smtClean="0">
                          <a:effectLst/>
                          <a:latin typeface="Trebuchet MS" panose="020B0603020202020204" pitchFamily="34" charset="0"/>
                        </a:rPr>
                        <a:t>e</a:t>
                      </a:r>
                      <a:r>
                        <a:rPr lang="en-US" sz="2000" spc="5" dirty="0" smtClean="0">
                          <a:effectLst/>
                          <a:latin typeface="Trebuchet MS" panose="020B0603020202020204" pitchFamily="34" charset="0"/>
                        </a:rPr>
                        <a:t>c</a:t>
                      </a:r>
                      <a:r>
                        <a:rPr lang="en-US" sz="2000" dirty="0" smtClean="0">
                          <a:effectLst/>
                          <a:latin typeface="Trebuchet MS" panose="020B0603020202020204" pitchFamily="34" charset="0"/>
                        </a:rPr>
                        <a:t>t</a:t>
                      </a:r>
                      <a:r>
                        <a:rPr lang="en-US" sz="2000" spc="-20" dirty="0" smtClean="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de</a:t>
                      </a:r>
                      <a:r>
                        <a:rPr lang="en-US" sz="2000" spc="5" dirty="0">
                          <a:effectLst/>
                          <a:latin typeface="Trebuchet MS" panose="020B0603020202020204" pitchFamily="34" charset="0"/>
                        </a:rPr>
                        <a:t>a</a:t>
                      </a:r>
                      <a:r>
                        <a:rPr lang="en-US" sz="2000" dirty="0">
                          <a:effectLst/>
                          <a:latin typeface="Trebuchet MS" panose="020B0603020202020204" pitchFamily="34" charset="0"/>
                        </a:rPr>
                        <a:t>s</a:t>
                      </a:r>
                      <a:r>
                        <a:rPr lang="en-US" sz="2000" spc="-25" dirty="0">
                          <a:effectLst/>
                          <a:latin typeface="Trebuchet MS" panose="020B0603020202020204" pitchFamily="34" charset="0"/>
                        </a:rPr>
                        <a:t> </a:t>
                      </a:r>
                      <a:r>
                        <a:rPr lang="en-US" sz="2000" spc="5" dirty="0">
                          <a:effectLst/>
                          <a:latin typeface="Trebuchet MS" panose="020B0603020202020204" pitchFamily="34" charset="0"/>
                        </a:rPr>
                        <a:t>th</a:t>
                      </a:r>
                      <a:r>
                        <a:rPr lang="en-US" sz="2000" spc="-10" dirty="0">
                          <a:effectLst/>
                          <a:latin typeface="Trebuchet MS" panose="020B0603020202020204" pitchFamily="34" charset="0"/>
                        </a:rPr>
                        <a:t>a</a:t>
                      </a:r>
                      <a:r>
                        <a:rPr lang="en-US" sz="2000" dirty="0">
                          <a:effectLst/>
                          <a:latin typeface="Trebuchet MS" panose="020B0603020202020204" pitchFamily="34" charset="0"/>
                        </a:rPr>
                        <a:t>t</a:t>
                      </a:r>
                      <a:r>
                        <a:rPr lang="en-US" sz="2000" spc="-10" dirty="0">
                          <a:effectLst/>
                          <a:latin typeface="Trebuchet MS" panose="020B0603020202020204" pitchFamily="34" charset="0"/>
                        </a:rPr>
                        <a:t> </a:t>
                      </a:r>
                      <a:r>
                        <a:rPr lang="en-US" sz="2000" spc="5" dirty="0">
                          <a:effectLst/>
                          <a:latin typeface="Trebuchet MS" panose="020B0603020202020204" pitchFamily="34" charset="0"/>
                        </a:rPr>
                        <a:t>a</a:t>
                      </a:r>
                      <a:r>
                        <a:rPr lang="en-US" sz="2000" dirty="0">
                          <a:effectLst/>
                          <a:latin typeface="Trebuchet MS" panose="020B0603020202020204" pitchFamily="34" charset="0"/>
                        </a:rPr>
                        <a:t>re</a:t>
                      </a:r>
                      <a:r>
                        <a:rPr lang="en-US" sz="2000" spc="-15" dirty="0">
                          <a:effectLst/>
                          <a:latin typeface="Trebuchet MS" panose="020B0603020202020204" pitchFamily="34" charset="0"/>
                        </a:rPr>
                        <a:t> </a:t>
                      </a:r>
                      <a:r>
                        <a:rPr lang="en-US" sz="2000" dirty="0">
                          <a:effectLst/>
                          <a:latin typeface="Trebuchet MS" panose="020B0603020202020204" pitchFamily="34" charset="0"/>
                        </a:rPr>
                        <a:t>re</a:t>
                      </a:r>
                      <a:r>
                        <a:rPr lang="en-US" sz="2000" spc="5" dirty="0">
                          <a:effectLst/>
                          <a:latin typeface="Trebuchet MS" panose="020B0603020202020204" pitchFamily="34" charset="0"/>
                        </a:rPr>
                        <a:t>l</a:t>
                      </a:r>
                      <a:r>
                        <a:rPr lang="en-US" sz="2000" dirty="0">
                          <a:effectLst/>
                          <a:latin typeface="Trebuchet MS" panose="020B0603020202020204" pitchFamily="34" charset="0"/>
                        </a:rPr>
                        <a:t>ev</a:t>
                      </a:r>
                      <a:r>
                        <a:rPr lang="en-US" sz="2000" spc="5" dirty="0">
                          <a:effectLst/>
                          <a:latin typeface="Trebuchet MS" panose="020B0603020202020204" pitchFamily="34" charset="0"/>
                        </a:rPr>
                        <a:t>an</a:t>
                      </a:r>
                      <a:r>
                        <a:rPr lang="en-US" sz="2000" spc="10" dirty="0">
                          <a:effectLst/>
                          <a:latin typeface="Trebuchet MS" panose="020B0603020202020204" pitchFamily="34" charset="0"/>
                        </a:rPr>
                        <a:t>t</a:t>
                      </a:r>
                      <a:r>
                        <a:rPr lang="en-US" sz="2000" dirty="0">
                          <a:effectLst/>
                          <a:latin typeface="Trebuchet MS" panose="020B0603020202020204" pitchFamily="34" charset="0"/>
                        </a:rPr>
                        <a:t>,</a:t>
                      </a:r>
                      <a:r>
                        <a:rPr lang="en-US" sz="2000" spc="-55" dirty="0">
                          <a:effectLst/>
                          <a:latin typeface="Trebuchet MS" panose="020B0603020202020204" pitchFamily="34" charset="0"/>
                        </a:rPr>
                        <a:t> </a:t>
                      </a:r>
                      <a:r>
                        <a:rPr lang="en-US" sz="2000" spc="5" dirty="0">
                          <a:effectLst/>
                          <a:latin typeface="Trebuchet MS" panose="020B0603020202020204" pitchFamily="34" charset="0"/>
                        </a:rPr>
                        <a:t>app</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spc="5" dirty="0">
                          <a:effectLst/>
                          <a:latin typeface="Trebuchet MS" panose="020B0603020202020204" pitchFamily="34" charset="0"/>
                        </a:rPr>
                        <a:t>p</a:t>
                      </a:r>
                      <a:r>
                        <a:rPr lang="en-US" sz="2000" dirty="0">
                          <a:effectLst/>
                          <a:latin typeface="Trebuchet MS" panose="020B0603020202020204" pitchFamily="34" charset="0"/>
                        </a:rPr>
                        <a:t>r</a:t>
                      </a:r>
                      <a:r>
                        <a:rPr lang="en-US" sz="2000" spc="5" dirty="0">
                          <a:effectLst/>
                          <a:latin typeface="Trebuchet MS" panose="020B0603020202020204" pitchFamily="34" charset="0"/>
                        </a:rPr>
                        <a:t>ia</a:t>
                      </a:r>
                      <a:r>
                        <a:rPr lang="en-US" sz="2000" spc="10" dirty="0">
                          <a:effectLst/>
                          <a:latin typeface="Trebuchet MS" panose="020B0603020202020204" pitchFamily="34" charset="0"/>
                        </a:rPr>
                        <a:t>t</a:t>
                      </a:r>
                      <a:r>
                        <a:rPr lang="en-US" sz="2000" dirty="0">
                          <a:effectLst/>
                          <a:latin typeface="Trebuchet MS" panose="020B0603020202020204" pitchFamily="34" charset="0"/>
                        </a:rPr>
                        <a:t>e,</a:t>
                      </a:r>
                      <a:r>
                        <a:rPr lang="en-US" sz="2000" spc="-70" dirty="0">
                          <a:effectLst/>
                          <a:latin typeface="Trebuchet MS" panose="020B0603020202020204" pitchFamily="34" charset="0"/>
                        </a:rPr>
                        <a:t> </a:t>
                      </a:r>
                      <a:r>
                        <a:rPr lang="en-US" sz="2000" spc="5" dirty="0">
                          <a:effectLst/>
                          <a:latin typeface="Trebuchet MS" panose="020B0603020202020204" pitchFamily="34" charset="0"/>
                        </a:rPr>
                        <a:t>applicabl</a:t>
                      </a:r>
                      <a:r>
                        <a:rPr lang="en-US" sz="2000" dirty="0">
                          <a:effectLst/>
                          <a:latin typeface="Trebuchet MS" panose="020B0603020202020204" pitchFamily="34" charset="0"/>
                        </a:rPr>
                        <a:t>e</a:t>
                      </a:r>
                      <a:r>
                        <a:rPr lang="en-US" sz="2000" spc="-55" dirty="0">
                          <a:effectLst/>
                          <a:latin typeface="Trebuchet MS" panose="020B0603020202020204" pitchFamily="34" charset="0"/>
                        </a:rPr>
                        <a:t> </a:t>
                      </a:r>
                      <a:r>
                        <a:rPr lang="en-US" sz="2000" spc="5" dirty="0">
                          <a:effectLst/>
                          <a:latin typeface="Trebuchet MS" panose="020B0603020202020204" pitchFamily="34" charset="0"/>
                        </a:rPr>
                        <a:t>an</a:t>
                      </a:r>
                      <a:r>
                        <a:rPr lang="en-US" sz="2000" dirty="0">
                          <a:effectLst/>
                          <a:latin typeface="Trebuchet MS" panose="020B0603020202020204" pitchFamily="34" charset="0"/>
                        </a:rPr>
                        <a:t>d </a:t>
                      </a:r>
                      <a:r>
                        <a:rPr lang="en-US" sz="2000" spc="5" dirty="0">
                          <a:effectLst/>
                          <a:latin typeface="Trebuchet MS" panose="020B0603020202020204" pitchFamily="34" charset="0"/>
                        </a:rPr>
                        <a:t>c</a:t>
                      </a:r>
                      <a:r>
                        <a:rPr lang="en-US" sz="2000" dirty="0">
                          <a:effectLst/>
                          <a:latin typeface="Trebuchet MS" panose="020B0603020202020204" pitchFamily="34" charset="0"/>
                        </a:rPr>
                        <a:t>re</a:t>
                      </a:r>
                      <a:r>
                        <a:rPr lang="en-US" sz="2000" spc="5" dirty="0">
                          <a:effectLst/>
                          <a:latin typeface="Trebuchet MS" panose="020B0603020202020204" pitchFamily="34" charset="0"/>
                        </a:rPr>
                        <a:t>a</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dirty="0">
                          <a:effectLst/>
                          <a:latin typeface="Trebuchet MS" panose="020B0603020202020204" pitchFamily="34" charset="0"/>
                        </a:rPr>
                        <a:t>ve.</a:t>
                      </a:r>
                    </a:p>
                    <a:p>
                      <a:pPr marL="407670" marR="466090" indent="-342900">
                        <a:lnSpc>
                          <a:spcPct val="100000"/>
                        </a:lnSpc>
                        <a:spcBef>
                          <a:spcPts val="0"/>
                        </a:spcBef>
                        <a:spcAft>
                          <a:spcPts val="0"/>
                        </a:spcAft>
                        <a:buFont typeface="Wingdings" panose="05000000000000000000" pitchFamily="2" charset="2"/>
                        <a:buChar char="q"/>
                      </a:pPr>
                      <a:r>
                        <a:rPr lang="en-US" sz="2000" spc="15" dirty="0" smtClean="0">
                          <a:effectLst/>
                          <a:latin typeface="Trebuchet MS" panose="020B0603020202020204" pitchFamily="34" charset="0"/>
                        </a:rPr>
                        <a:t>I</a:t>
                      </a:r>
                      <a:r>
                        <a:rPr lang="en-US" sz="2000" spc="-10" dirty="0" smtClean="0">
                          <a:effectLst/>
                          <a:latin typeface="Trebuchet MS" panose="020B0603020202020204" pitchFamily="34" charset="0"/>
                        </a:rPr>
                        <a:t>n</a:t>
                      </a:r>
                      <a:r>
                        <a:rPr lang="en-US" sz="2000" spc="10" dirty="0" smtClean="0">
                          <a:effectLst/>
                          <a:latin typeface="Trebuchet MS" panose="020B0603020202020204" pitchFamily="34" charset="0"/>
                        </a:rPr>
                        <a:t>t</a:t>
                      </a:r>
                      <a:r>
                        <a:rPr lang="en-US" sz="2000" dirty="0" smtClean="0">
                          <a:effectLst/>
                          <a:latin typeface="Trebuchet MS" panose="020B0603020202020204" pitchFamily="34" charset="0"/>
                        </a:rPr>
                        <a:t>egr</a:t>
                      </a:r>
                      <a:r>
                        <a:rPr lang="en-US" sz="2000" spc="-5" dirty="0" smtClean="0">
                          <a:effectLst/>
                          <a:latin typeface="Trebuchet MS" panose="020B0603020202020204" pitchFamily="34" charset="0"/>
                        </a:rPr>
                        <a:t>a</a:t>
                      </a:r>
                      <a:r>
                        <a:rPr lang="en-US" sz="2000" spc="10" dirty="0" smtClean="0">
                          <a:effectLst/>
                          <a:latin typeface="Trebuchet MS" panose="020B0603020202020204" pitchFamily="34" charset="0"/>
                        </a:rPr>
                        <a:t>t</a:t>
                      </a:r>
                      <a:r>
                        <a:rPr lang="en-US" sz="2000" dirty="0" smtClean="0">
                          <a:effectLst/>
                          <a:latin typeface="Trebuchet MS" panose="020B0603020202020204" pitchFamily="34" charset="0"/>
                        </a:rPr>
                        <a:t>e</a:t>
                      </a:r>
                      <a:r>
                        <a:rPr lang="en-US" sz="2000" spc="-40" dirty="0" smtClean="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de</a:t>
                      </a:r>
                      <a:r>
                        <a:rPr lang="en-US" sz="2000" spc="5" dirty="0">
                          <a:effectLst/>
                          <a:latin typeface="Trebuchet MS" panose="020B0603020202020204" pitchFamily="34" charset="0"/>
                        </a:rPr>
                        <a:t>a</a:t>
                      </a:r>
                      <a:r>
                        <a:rPr lang="en-US" sz="2000" dirty="0">
                          <a:effectLst/>
                          <a:latin typeface="Trebuchet MS" panose="020B0603020202020204" pitchFamily="34" charset="0"/>
                        </a:rPr>
                        <a:t>s,</a:t>
                      </a:r>
                      <a:r>
                        <a:rPr lang="en-US" sz="2000" spc="-45" dirty="0">
                          <a:effectLst/>
                          <a:latin typeface="Trebuchet MS" panose="020B0603020202020204" pitchFamily="34" charset="0"/>
                        </a:rPr>
                        <a:t> </a:t>
                      </a:r>
                      <a:r>
                        <a:rPr lang="en-US" sz="2000" spc="5" dirty="0">
                          <a:effectLst/>
                          <a:latin typeface="Trebuchet MS" panose="020B0603020202020204" pitchFamily="34" charset="0"/>
                        </a:rPr>
                        <a:t>i</a:t>
                      </a:r>
                      <a:r>
                        <a:rPr lang="en-US" sz="2000" dirty="0">
                          <a:effectLst/>
                          <a:latin typeface="Trebuchet MS" panose="020B0603020202020204" pitchFamily="34" charset="0"/>
                        </a:rPr>
                        <a:t>m</a:t>
                      </a:r>
                      <a:r>
                        <a:rPr lang="en-US" sz="2000" spc="5" dirty="0">
                          <a:effectLst/>
                          <a:latin typeface="Trebuchet MS" panose="020B0603020202020204" pitchFamily="34" charset="0"/>
                        </a:rPr>
                        <a:t>p</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dirty="0">
                          <a:effectLst/>
                          <a:latin typeface="Trebuchet MS" panose="020B0603020202020204" pitchFamily="34" charset="0"/>
                        </a:rPr>
                        <a:t>v</a:t>
                      </a:r>
                      <a:r>
                        <a:rPr lang="en-US" sz="2000" spc="5" dirty="0">
                          <a:effectLst/>
                          <a:latin typeface="Trebuchet MS" panose="020B0603020202020204" pitchFamily="34" charset="0"/>
                        </a:rPr>
                        <a:t>i</a:t>
                      </a:r>
                      <a:r>
                        <a:rPr lang="en-US" sz="2000" dirty="0">
                          <a:effectLst/>
                          <a:latin typeface="Trebuchet MS" panose="020B0603020202020204" pitchFamily="34" charset="0"/>
                        </a:rPr>
                        <a:t>se</a:t>
                      </a:r>
                      <a:r>
                        <a:rPr lang="en-US" sz="2000" spc="-45" dirty="0">
                          <a:effectLst/>
                          <a:latin typeface="Trebuchet MS" panose="020B0603020202020204" pitchFamily="34" charset="0"/>
                        </a:rPr>
                        <a:t> </a:t>
                      </a:r>
                      <a:r>
                        <a:rPr lang="en-US" sz="2000" dirty="0">
                          <a:effectLst/>
                          <a:latin typeface="Trebuchet MS" panose="020B0603020202020204" pitchFamily="34" charset="0"/>
                        </a:rPr>
                        <a:t>a</a:t>
                      </a:r>
                      <a:r>
                        <a:rPr lang="en-US" sz="2000" spc="5" dirty="0">
                          <a:effectLst/>
                          <a:latin typeface="Trebuchet MS" panose="020B0603020202020204" pitchFamily="34" charset="0"/>
                        </a:rPr>
                        <a:t>n</a:t>
                      </a:r>
                      <a:r>
                        <a:rPr lang="en-US" sz="2000" dirty="0">
                          <a:effectLst/>
                          <a:latin typeface="Trebuchet MS" panose="020B0603020202020204" pitchFamily="34" charset="0"/>
                        </a:rPr>
                        <a:t>d</a:t>
                      </a:r>
                      <a:r>
                        <a:rPr lang="en-US" sz="2000" spc="-20" dirty="0">
                          <a:effectLst/>
                          <a:latin typeface="Trebuchet MS" panose="020B0603020202020204" pitchFamily="34" charset="0"/>
                        </a:rPr>
                        <a:t> </a:t>
                      </a:r>
                      <a:r>
                        <a:rPr lang="en-US" sz="2000" dirty="0">
                          <a:effectLst/>
                          <a:latin typeface="Trebuchet MS" panose="020B0603020202020204" pitchFamily="34" charset="0"/>
                        </a:rPr>
                        <a:t>re</a:t>
                      </a:r>
                      <a:r>
                        <a:rPr lang="en-US" sz="2000" spc="5" dirty="0">
                          <a:effectLst/>
                          <a:latin typeface="Trebuchet MS" panose="020B0603020202020204" pitchFamily="34" charset="0"/>
                        </a:rPr>
                        <a:t>ac</a:t>
                      </a:r>
                      <a:r>
                        <a:rPr lang="en-US" sz="2000" dirty="0">
                          <a:effectLst/>
                          <a:latin typeface="Trebuchet MS" panose="020B0603020202020204" pitchFamily="34" charset="0"/>
                        </a:rPr>
                        <a:t>h</a:t>
                      </a:r>
                      <a:r>
                        <a:rPr lang="en-US" sz="2000" spc="-25" dirty="0">
                          <a:effectLst/>
                          <a:latin typeface="Trebuchet MS" panose="020B0603020202020204" pitchFamily="34" charset="0"/>
                        </a:rPr>
                        <a:t> </a:t>
                      </a:r>
                      <a:r>
                        <a:rPr lang="en-US" sz="2000" dirty="0">
                          <a:effectLst/>
                          <a:latin typeface="Trebuchet MS" panose="020B0603020202020204" pitchFamily="34" charset="0"/>
                        </a:rPr>
                        <a:t>a </a:t>
                      </a:r>
                      <a:r>
                        <a:rPr lang="en-US" sz="2000" spc="5" dirty="0">
                          <a:effectLst/>
                          <a:latin typeface="Trebuchet MS" panose="020B0603020202020204" pitchFamily="34" charset="0"/>
                        </a:rPr>
                        <a:t>c</a:t>
                      </a:r>
                      <a:r>
                        <a:rPr lang="en-US" sz="2000" spc="-5" dirty="0">
                          <a:effectLst/>
                          <a:latin typeface="Trebuchet MS" panose="020B0603020202020204" pitchFamily="34" charset="0"/>
                        </a:rPr>
                        <a:t>o</a:t>
                      </a:r>
                      <a:r>
                        <a:rPr lang="en-US" sz="2000" spc="5" dirty="0">
                          <a:effectLst/>
                          <a:latin typeface="Trebuchet MS" panose="020B0603020202020204" pitchFamily="34" charset="0"/>
                        </a:rPr>
                        <a:t>nc</a:t>
                      </a:r>
                      <a:r>
                        <a:rPr lang="en-US" sz="2000" spc="15" dirty="0">
                          <a:effectLst/>
                          <a:latin typeface="Trebuchet MS" panose="020B0603020202020204" pitchFamily="34" charset="0"/>
                        </a:rPr>
                        <a:t>l</a:t>
                      </a:r>
                      <a:r>
                        <a:rPr lang="en-US" sz="2000" spc="-5" dirty="0">
                          <a:effectLst/>
                          <a:latin typeface="Trebuchet MS" panose="020B0603020202020204" pitchFamily="34" charset="0"/>
                        </a:rPr>
                        <a:t>u</a:t>
                      </a:r>
                      <a:r>
                        <a:rPr lang="en-US" sz="2000" dirty="0">
                          <a:effectLst/>
                          <a:latin typeface="Trebuchet MS" panose="020B0603020202020204" pitchFamily="34" charset="0"/>
                        </a:rPr>
                        <a:t>sion reg</a:t>
                      </a:r>
                      <a:r>
                        <a:rPr lang="en-US" sz="2000" spc="5" dirty="0">
                          <a:effectLst/>
                          <a:latin typeface="Trebuchet MS" panose="020B0603020202020204" pitchFamily="34" charset="0"/>
                        </a:rPr>
                        <a:t>a</a:t>
                      </a:r>
                      <a:r>
                        <a:rPr lang="en-US" sz="2000" dirty="0">
                          <a:effectLst/>
                          <a:latin typeface="Trebuchet MS" panose="020B0603020202020204" pitchFamily="34" charset="0"/>
                        </a:rPr>
                        <a:t>rd</a:t>
                      </a:r>
                      <a:r>
                        <a:rPr lang="en-US" sz="2000" spc="5" dirty="0">
                          <a:effectLst/>
                          <a:latin typeface="Trebuchet MS" panose="020B0603020202020204" pitchFamily="34" charset="0"/>
                        </a:rPr>
                        <a:t>in</a:t>
                      </a:r>
                      <a:r>
                        <a:rPr lang="en-US" sz="2000" dirty="0">
                          <a:effectLst/>
                          <a:latin typeface="Trebuchet MS" panose="020B0603020202020204" pitchFamily="34" charset="0"/>
                        </a:rPr>
                        <a:t>g</a:t>
                      </a:r>
                      <a:r>
                        <a:rPr lang="en-US" sz="2000" spc="-50" dirty="0">
                          <a:effectLst/>
                          <a:latin typeface="Trebuchet MS" panose="020B0603020202020204" pitchFamily="34" charset="0"/>
                        </a:rPr>
                        <a:t> </a:t>
                      </a:r>
                      <a:r>
                        <a:rPr lang="en-US" sz="2000" spc="15" dirty="0">
                          <a:effectLst/>
                          <a:latin typeface="Trebuchet MS" panose="020B0603020202020204" pitchFamily="34" charset="0"/>
                        </a:rPr>
                        <a:t>w</a:t>
                      </a:r>
                      <a:r>
                        <a:rPr lang="en-US" sz="2000" spc="5" dirty="0">
                          <a:effectLst/>
                          <a:latin typeface="Trebuchet MS" panose="020B0603020202020204" pitchFamily="34" charset="0"/>
                        </a:rPr>
                        <a:t>h</a:t>
                      </a:r>
                      <a:r>
                        <a:rPr lang="en-US" sz="2000" spc="-10" dirty="0">
                          <a:effectLst/>
                          <a:latin typeface="Trebuchet MS" panose="020B0603020202020204" pitchFamily="34" charset="0"/>
                        </a:rPr>
                        <a:t>a</a:t>
                      </a:r>
                      <a:r>
                        <a:rPr lang="en-US" sz="2000" dirty="0">
                          <a:effectLst/>
                          <a:latin typeface="Trebuchet MS" panose="020B0603020202020204" pitchFamily="34" charset="0"/>
                        </a:rPr>
                        <a:t>t</a:t>
                      </a:r>
                      <a:r>
                        <a:rPr lang="en-US" sz="2000" spc="-15" dirty="0">
                          <a:effectLst/>
                          <a:latin typeface="Trebuchet MS" panose="020B0603020202020204" pitchFamily="34" charset="0"/>
                        </a:rPr>
                        <a:t> </a:t>
                      </a:r>
                      <a:r>
                        <a:rPr lang="en-US" sz="2000" spc="5" dirty="0">
                          <a:effectLst/>
                          <a:latin typeface="Trebuchet MS" panose="020B0603020202020204" pitchFamily="34" charset="0"/>
                        </a:rPr>
                        <a:t>c</a:t>
                      </a:r>
                      <a:r>
                        <a:rPr lang="en-US" sz="2000" spc="-5" dirty="0">
                          <a:effectLst/>
                          <a:latin typeface="Trebuchet MS" panose="020B0603020202020204" pitchFamily="34" charset="0"/>
                        </a:rPr>
                        <a:t>ou</a:t>
                      </a:r>
                      <a:r>
                        <a:rPr lang="en-US" sz="2000" spc="5" dirty="0">
                          <a:effectLst/>
                          <a:latin typeface="Trebuchet MS" panose="020B0603020202020204" pitchFamily="34" charset="0"/>
                        </a:rPr>
                        <a:t>l</a:t>
                      </a:r>
                      <a:r>
                        <a:rPr lang="en-US" sz="2000" dirty="0">
                          <a:effectLst/>
                          <a:latin typeface="Trebuchet MS" panose="020B0603020202020204" pitchFamily="34" charset="0"/>
                        </a:rPr>
                        <a:t>d</a:t>
                      </a:r>
                      <a:r>
                        <a:rPr lang="en-US" sz="2000" spc="-30" dirty="0">
                          <a:effectLst/>
                          <a:latin typeface="Trebuchet MS" panose="020B0603020202020204" pitchFamily="34" charset="0"/>
                        </a:rPr>
                        <a:t> </a:t>
                      </a:r>
                      <a:r>
                        <a:rPr lang="en-US" sz="2000" spc="5" dirty="0">
                          <a:effectLst/>
                          <a:latin typeface="Trebuchet MS" panose="020B0603020202020204" pitchFamily="34" charset="0"/>
                        </a:rPr>
                        <a:t>b</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spc="10" dirty="0">
                          <a:effectLst/>
                          <a:latin typeface="Trebuchet MS" panose="020B0603020202020204" pitchFamily="34" charset="0"/>
                        </a:rPr>
                        <a:t>t</a:t>
                      </a:r>
                      <a:r>
                        <a:rPr lang="en-US" sz="2000" spc="5" dirty="0">
                          <a:effectLst/>
                          <a:latin typeface="Trebuchet MS" panose="020B0603020202020204" pitchFamily="34" charset="0"/>
                        </a:rPr>
                        <a:t>h</a:t>
                      </a:r>
                      <a:r>
                        <a:rPr lang="en-US" sz="2000" dirty="0">
                          <a:effectLst/>
                          <a:latin typeface="Trebuchet MS" panose="020B0603020202020204" pitchFamily="34" charset="0"/>
                        </a:rPr>
                        <a:t>e</a:t>
                      </a:r>
                      <a:r>
                        <a:rPr lang="en-US" sz="2000" spc="-15" dirty="0">
                          <a:effectLst/>
                          <a:latin typeface="Trebuchet MS" panose="020B0603020202020204" pitchFamily="34" charset="0"/>
                        </a:rPr>
                        <a:t> </a:t>
                      </a:r>
                      <a:r>
                        <a:rPr lang="en-US" sz="2000" dirty="0">
                          <a:effectLst/>
                          <a:latin typeface="Trebuchet MS" panose="020B0603020202020204" pitchFamily="34" charset="0"/>
                        </a:rPr>
                        <a:t>mo</a:t>
                      </a:r>
                      <a:r>
                        <a:rPr lang="en-US" sz="2000" spc="-5" dirty="0">
                          <a:effectLst/>
                          <a:latin typeface="Trebuchet MS" panose="020B0603020202020204" pitchFamily="34" charset="0"/>
                        </a:rPr>
                        <a:t>s</a:t>
                      </a:r>
                      <a:r>
                        <a:rPr lang="en-US" sz="2000" dirty="0">
                          <a:effectLst/>
                          <a:latin typeface="Trebuchet MS" panose="020B0603020202020204" pitchFamily="34" charset="0"/>
                        </a:rPr>
                        <a:t>t</a:t>
                      </a:r>
                      <a:r>
                        <a:rPr lang="en-US" sz="2000" spc="-15" dirty="0">
                          <a:effectLst/>
                          <a:latin typeface="Trebuchet MS" panose="020B0603020202020204" pitchFamily="34" charset="0"/>
                        </a:rPr>
                        <a:t> </a:t>
                      </a:r>
                      <a:r>
                        <a:rPr lang="en-US" sz="2000" spc="5" dirty="0">
                          <a:effectLst/>
                          <a:latin typeface="Trebuchet MS" panose="020B0603020202020204" pitchFamily="34" charset="0"/>
                        </a:rPr>
                        <a:t>app</a:t>
                      </a:r>
                      <a:r>
                        <a:rPr lang="en-US" sz="2000" dirty="0">
                          <a:effectLst/>
                          <a:latin typeface="Trebuchet MS" panose="020B0603020202020204" pitchFamily="34" charset="0"/>
                        </a:rPr>
                        <a:t>r</a:t>
                      </a:r>
                      <a:r>
                        <a:rPr lang="en-US" sz="2000" spc="-5" dirty="0">
                          <a:effectLst/>
                          <a:latin typeface="Trebuchet MS" panose="020B0603020202020204" pitchFamily="34" charset="0"/>
                        </a:rPr>
                        <a:t>o</a:t>
                      </a:r>
                      <a:r>
                        <a:rPr lang="en-US" sz="2000" spc="5" dirty="0">
                          <a:effectLst/>
                          <a:latin typeface="Trebuchet MS" panose="020B0603020202020204" pitchFamily="34" charset="0"/>
                        </a:rPr>
                        <a:t>p</a:t>
                      </a:r>
                      <a:r>
                        <a:rPr lang="en-US" sz="2000" dirty="0">
                          <a:effectLst/>
                          <a:latin typeface="Trebuchet MS" panose="020B0603020202020204" pitchFamily="34" charset="0"/>
                        </a:rPr>
                        <a:t>r</a:t>
                      </a:r>
                      <a:r>
                        <a:rPr lang="en-US" sz="2000" spc="5" dirty="0">
                          <a:effectLst/>
                          <a:latin typeface="Trebuchet MS" panose="020B0603020202020204" pitchFamily="34" charset="0"/>
                        </a:rPr>
                        <a:t>ia</a:t>
                      </a:r>
                      <a:r>
                        <a:rPr lang="en-US" sz="2000" spc="10" dirty="0">
                          <a:effectLst/>
                          <a:latin typeface="Trebuchet MS" panose="020B0603020202020204" pitchFamily="34" charset="0"/>
                        </a:rPr>
                        <a:t>t</a:t>
                      </a:r>
                      <a:r>
                        <a:rPr lang="en-US" sz="2000" dirty="0">
                          <a:effectLst/>
                          <a:latin typeface="Trebuchet MS" panose="020B0603020202020204" pitchFamily="34" charset="0"/>
                        </a:rPr>
                        <a:t>e</a:t>
                      </a:r>
                      <a:r>
                        <a:rPr lang="en-US" sz="2000" spc="-60" dirty="0">
                          <a:effectLst/>
                          <a:latin typeface="Trebuchet MS" panose="020B0603020202020204" pitchFamily="34" charset="0"/>
                        </a:rPr>
                        <a:t> </a:t>
                      </a:r>
                      <a:r>
                        <a:rPr lang="en-US" sz="2000" dirty="0">
                          <a:effectLst/>
                          <a:latin typeface="Trebuchet MS" panose="020B0603020202020204" pitchFamily="34" charset="0"/>
                        </a:rPr>
                        <a:t>s</a:t>
                      </a:r>
                      <a:r>
                        <a:rPr lang="en-US" sz="2000" spc="-5" dirty="0">
                          <a:effectLst/>
                          <a:latin typeface="Trebuchet MS" panose="020B0603020202020204" pitchFamily="34" charset="0"/>
                        </a:rPr>
                        <a:t>o</a:t>
                      </a:r>
                      <a:r>
                        <a:rPr lang="en-US" sz="2000" spc="5" dirty="0">
                          <a:effectLst/>
                          <a:latin typeface="Trebuchet MS" panose="020B0603020202020204" pitchFamily="34" charset="0"/>
                        </a:rPr>
                        <a:t>l</a:t>
                      </a:r>
                      <a:r>
                        <a:rPr lang="en-US" sz="2000" spc="-5" dirty="0">
                          <a:effectLst/>
                          <a:latin typeface="Trebuchet MS" panose="020B0603020202020204" pitchFamily="34" charset="0"/>
                        </a:rPr>
                        <a:t>u</a:t>
                      </a:r>
                      <a:r>
                        <a:rPr lang="en-US" sz="2000" spc="10" dirty="0">
                          <a:effectLst/>
                          <a:latin typeface="Trebuchet MS" panose="020B0603020202020204" pitchFamily="34" charset="0"/>
                        </a:rPr>
                        <a:t>t</a:t>
                      </a:r>
                      <a:r>
                        <a:rPr lang="en-US" sz="2000" spc="5" dirty="0">
                          <a:effectLst/>
                          <a:latin typeface="Trebuchet MS" panose="020B0603020202020204" pitchFamily="34" charset="0"/>
                        </a:rPr>
                        <a:t>i</a:t>
                      </a:r>
                      <a:r>
                        <a:rPr lang="en-US" sz="2000" spc="-5" dirty="0">
                          <a:effectLst/>
                          <a:latin typeface="Trebuchet MS" panose="020B0603020202020204" pitchFamily="34" charset="0"/>
                        </a:rPr>
                        <a:t>o</a:t>
                      </a:r>
                      <a:r>
                        <a:rPr lang="en-US" sz="2000" spc="5" dirty="0">
                          <a:effectLst/>
                          <a:latin typeface="Trebuchet MS" panose="020B0603020202020204" pitchFamily="34" charset="0"/>
                        </a:rPr>
                        <a:t>n</a:t>
                      </a:r>
                      <a:r>
                        <a:rPr lang="en-US" sz="2000" dirty="0">
                          <a:effectLst/>
                          <a:latin typeface="Trebuchet MS" panose="020B0603020202020204" pitchFamily="34" charset="0"/>
                        </a:rPr>
                        <a:t>.</a:t>
                      </a:r>
                      <a:endParaRPr lang="en-US" sz="2000" dirty="0">
                        <a:effectLst/>
                        <a:latin typeface="Trebuchet MS" panose="020B0603020202020204" pitchFamily="34" charset="0"/>
                        <a:ea typeface="Times New Roman"/>
                      </a:endParaRPr>
                    </a:p>
                  </a:txBody>
                  <a:tcPr marL="0" marR="0" marT="0" marB="0"/>
                </a:tc>
              </a:tr>
            </a:tbl>
          </a:graphicData>
        </a:graphic>
      </p:graphicFrame>
      <p:sp>
        <p:nvSpPr>
          <p:cNvPr id="3" name="Rectangle 6"/>
          <p:cNvSpPr>
            <a:spLocks noChangeArrowheads="1"/>
          </p:cNvSpPr>
          <p:nvPr/>
        </p:nvSpPr>
        <p:spPr bwMode="auto">
          <a:xfrm>
            <a:off x="4246563" y="2593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p:cNvGrpSpPr>
            <a:grpSpLocks/>
          </p:cNvGrpSpPr>
          <p:nvPr/>
        </p:nvGrpSpPr>
        <p:grpSpPr bwMode="auto">
          <a:xfrm>
            <a:off x="5367338" y="11941175"/>
            <a:ext cx="5532437" cy="19050"/>
            <a:chOff x="1766" y="14720"/>
            <a:chExt cx="8711" cy="31"/>
          </a:xfrm>
        </p:grpSpPr>
        <p:grpSp>
          <p:nvGrpSpPr>
            <p:cNvPr id="5" name="Group 4"/>
            <p:cNvGrpSpPr>
              <a:grpSpLocks/>
            </p:cNvGrpSpPr>
            <p:nvPr/>
          </p:nvGrpSpPr>
          <p:grpSpPr bwMode="auto">
            <a:xfrm>
              <a:off x="1772" y="14726"/>
              <a:ext cx="8699" cy="0"/>
              <a:chOff x="1772" y="14726"/>
              <a:chExt cx="8699" cy="0"/>
            </a:xfrm>
          </p:grpSpPr>
          <p:sp>
            <p:nvSpPr>
              <p:cNvPr id="6" name="Freeform 5"/>
              <p:cNvSpPr>
                <a:spLocks/>
              </p:cNvSpPr>
              <p:nvPr/>
            </p:nvSpPr>
            <p:spPr bwMode="auto">
              <a:xfrm>
                <a:off x="1772" y="14726"/>
                <a:ext cx="8699" cy="0"/>
              </a:xfrm>
              <a:custGeom>
                <a:avLst/>
                <a:gdLst>
                  <a:gd name="T0" fmla="+- 0 1772 1772"/>
                  <a:gd name="T1" fmla="*/ T0 w 8699"/>
                  <a:gd name="T2" fmla="+- 0 10471 1772"/>
                  <a:gd name="T3" fmla="*/ T2 w 8699"/>
                </a:gdLst>
                <a:ahLst/>
                <a:cxnLst>
                  <a:cxn ang="0">
                    <a:pos x="T1" y="0"/>
                  </a:cxn>
                  <a:cxn ang="0">
                    <a:pos x="T3" y="0"/>
                  </a:cxn>
                </a:cxnLst>
                <a:rect l="0" t="0" r="r" b="b"/>
                <a:pathLst>
                  <a:path w="8699">
                    <a:moveTo>
                      <a:pt x="0" y="0"/>
                    </a:moveTo>
                    <a:lnTo>
                      <a:pt x="8699" y="0"/>
                    </a:lnTo>
                  </a:path>
                </a:pathLst>
              </a:custGeom>
              <a:noFill/>
              <a:ln w="7366">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7" name="Group 6"/>
              <p:cNvGrpSpPr>
                <a:grpSpLocks/>
              </p:cNvGrpSpPr>
              <p:nvPr/>
            </p:nvGrpSpPr>
            <p:grpSpPr bwMode="auto">
              <a:xfrm>
                <a:off x="1772" y="14745"/>
                <a:ext cx="8699" cy="0"/>
                <a:chOff x="1772" y="14745"/>
                <a:chExt cx="8699" cy="0"/>
              </a:xfrm>
            </p:grpSpPr>
            <p:sp>
              <p:nvSpPr>
                <p:cNvPr id="8" name="Freeform 7"/>
                <p:cNvSpPr>
                  <a:spLocks/>
                </p:cNvSpPr>
                <p:nvPr/>
              </p:nvSpPr>
              <p:spPr bwMode="auto">
                <a:xfrm>
                  <a:off x="1772" y="14745"/>
                  <a:ext cx="8699" cy="0"/>
                </a:xfrm>
                <a:custGeom>
                  <a:avLst/>
                  <a:gdLst>
                    <a:gd name="T0" fmla="+- 0 1772 1772"/>
                    <a:gd name="T1" fmla="*/ T0 w 8699"/>
                    <a:gd name="T2" fmla="+- 0 10471 1772"/>
                    <a:gd name="T3" fmla="*/ T2 w 8699"/>
                  </a:gdLst>
                  <a:ahLst/>
                  <a:cxnLst>
                    <a:cxn ang="0">
                      <a:pos x="T1" y="0"/>
                    </a:cxn>
                    <a:cxn ang="0">
                      <a:pos x="T3" y="0"/>
                    </a:cxn>
                  </a:cxnLst>
                  <a:rect l="0" t="0" r="r" b="b"/>
                  <a:pathLst>
                    <a:path w="8699">
                      <a:moveTo>
                        <a:pt x="0" y="0"/>
                      </a:moveTo>
                      <a:lnTo>
                        <a:pt x="8699" y="0"/>
                      </a:lnTo>
                    </a:path>
                  </a:pathLst>
                </a:custGeom>
                <a:noFill/>
                <a:ln w="7367">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grpSp>
      <p:sp>
        <p:nvSpPr>
          <p:cNvPr id="9" name="Rectangle 7"/>
          <p:cNvSpPr>
            <a:spLocks noChangeArrowheads="1"/>
          </p:cNvSpPr>
          <p:nvPr/>
        </p:nvSpPr>
        <p:spPr bwMode="auto">
          <a:xfrm>
            <a:off x="1819111" y="211692"/>
            <a:ext cx="55906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itchFamily="34" charset="0"/>
                <a:ea typeface="Century Gothic" pitchFamily="34" charset="0"/>
                <a:cs typeface="Century Gothic" pitchFamily="34" charset="0"/>
              </a:rPr>
              <a:t>Brainstorming Techniques</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1684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225748455"/>
              </p:ext>
            </p:extLst>
          </p:nvPr>
        </p:nvGraphicFramePr>
        <p:xfrm>
          <a:off x="1340069" y="457200"/>
          <a:ext cx="10089931" cy="1073645"/>
        </p:xfrm>
        <a:graphic>
          <a:graphicData uri="http://schemas.openxmlformats.org/drawingml/2006/table">
            <a:tbl>
              <a:tblPr firstRow="1" firstCol="1" lastRow="1" lastCol="1" bandRow="1" bandCol="1">
                <a:tableStyleId>{5940675A-B579-460E-94D1-54222C63F5DA}</a:tableStyleId>
              </a:tblPr>
              <a:tblGrid>
                <a:gridCol w="2837793"/>
                <a:gridCol w="7252138"/>
              </a:tblGrid>
              <a:tr h="599089">
                <a:tc>
                  <a:txBody>
                    <a:bodyPr/>
                    <a:lstStyle/>
                    <a:p>
                      <a:pPr marL="64770" marR="0" algn="l">
                        <a:spcBef>
                          <a:spcPts val="10"/>
                        </a:spcBef>
                        <a:spcAft>
                          <a:spcPts val="0"/>
                        </a:spcAft>
                      </a:pPr>
                      <a:r>
                        <a:rPr lang="en-US" sz="1600" dirty="0">
                          <a:effectLst/>
                        </a:rPr>
                        <a:t>Speci</a:t>
                      </a:r>
                      <a:r>
                        <a:rPr lang="en-US" sz="1600" spc="-5" dirty="0">
                          <a:effectLst/>
                        </a:rPr>
                        <a:t>f</a:t>
                      </a:r>
                      <a:r>
                        <a:rPr lang="en-US" sz="1600" spc="10" dirty="0">
                          <a:effectLst/>
                        </a:rPr>
                        <a:t>i</a:t>
                      </a:r>
                      <a:r>
                        <a:rPr lang="en-US" sz="1600" dirty="0">
                          <a:effectLst/>
                        </a:rPr>
                        <a:t>c</a:t>
                      </a:r>
                      <a:r>
                        <a:rPr lang="en-US" sz="1600" spc="-45" dirty="0">
                          <a:effectLst/>
                        </a:rPr>
                        <a:t> </a:t>
                      </a:r>
                      <a:r>
                        <a:rPr lang="en-US" sz="1600" dirty="0">
                          <a:effectLst/>
                        </a:rPr>
                        <a:t>Ob</a:t>
                      </a:r>
                      <a:r>
                        <a:rPr lang="en-US" sz="1600" spc="5" dirty="0">
                          <a:effectLst/>
                        </a:rPr>
                        <a:t>j</a:t>
                      </a:r>
                      <a:r>
                        <a:rPr lang="en-US" sz="1600" dirty="0">
                          <a:effectLst/>
                        </a:rPr>
                        <a:t>ect</a:t>
                      </a:r>
                      <a:r>
                        <a:rPr lang="en-US" sz="1600" spc="10" dirty="0">
                          <a:effectLst/>
                        </a:rPr>
                        <a:t>i</a:t>
                      </a:r>
                      <a:r>
                        <a:rPr lang="en-US" sz="1600" spc="-5" dirty="0">
                          <a:effectLst/>
                        </a:rPr>
                        <a:t>v</a:t>
                      </a:r>
                      <a:r>
                        <a:rPr lang="en-US" sz="1600" dirty="0">
                          <a:effectLst/>
                        </a:rPr>
                        <a:t>es</a:t>
                      </a:r>
                      <a:endParaRPr lang="en-US" sz="1600" dirty="0">
                        <a:effectLst/>
                        <a:latin typeface="Times New Roman"/>
                        <a:ea typeface="Times New Roman"/>
                      </a:endParaRPr>
                    </a:p>
                  </a:txBody>
                  <a:tcPr marL="0" marR="0" marT="0" marB="0" anchor="ctr"/>
                </a:tc>
                <a:tc>
                  <a:txBody>
                    <a:bodyPr/>
                    <a:lstStyle/>
                    <a:p>
                      <a:pPr marL="349885" marR="880110" indent="-285750" algn="just">
                        <a:lnSpc>
                          <a:spcPct val="100000"/>
                        </a:lnSpc>
                        <a:spcBef>
                          <a:spcPts val="35"/>
                        </a:spcBef>
                        <a:spcAft>
                          <a:spcPts val="0"/>
                        </a:spcAft>
                        <a:buFont typeface="Wingdings" panose="05000000000000000000" pitchFamily="2" charset="2"/>
                        <a:buChar char="q"/>
                      </a:pPr>
                      <a:r>
                        <a:rPr lang="en-US" sz="1600" b="1" dirty="0">
                          <a:solidFill>
                            <a:schemeClr val="tx1"/>
                          </a:solidFill>
                          <a:effectLst/>
                        </a:rPr>
                        <a:t>    </a:t>
                      </a:r>
                      <a:r>
                        <a:rPr lang="en-US" sz="1600" b="1" spc="-5" dirty="0">
                          <a:solidFill>
                            <a:schemeClr val="tx1"/>
                          </a:solidFill>
                          <a:effectLst/>
                        </a:rPr>
                        <a:t>T</a:t>
                      </a:r>
                      <a:r>
                        <a:rPr lang="en-US" sz="1600" b="1" dirty="0">
                          <a:solidFill>
                            <a:schemeClr val="tx1"/>
                          </a:solidFill>
                          <a:effectLst/>
                        </a:rPr>
                        <a:t>o</a:t>
                      </a:r>
                      <a:r>
                        <a:rPr lang="en-US" sz="1600" b="1" spc="-5" dirty="0">
                          <a:solidFill>
                            <a:schemeClr val="tx1"/>
                          </a:solidFill>
                          <a:effectLst/>
                        </a:rPr>
                        <a:t> u</a:t>
                      </a:r>
                      <a:r>
                        <a:rPr lang="en-US" sz="1600" b="1" spc="5" dirty="0">
                          <a:solidFill>
                            <a:schemeClr val="tx1"/>
                          </a:solidFill>
                          <a:effectLst/>
                        </a:rPr>
                        <a:t>n</a:t>
                      </a:r>
                      <a:r>
                        <a:rPr lang="en-US" sz="1600" b="1" dirty="0">
                          <a:solidFill>
                            <a:schemeClr val="tx1"/>
                          </a:solidFill>
                          <a:effectLst/>
                        </a:rPr>
                        <a:t>ders</a:t>
                      </a:r>
                      <a:r>
                        <a:rPr lang="en-US" sz="1600" b="1" spc="10" dirty="0">
                          <a:solidFill>
                            <a:schemeClr val="tx1"/>
                          </a:solidFill>
                          <a:effectLst/>
                        </a:rPr>
                        <a:t>t</a:t>
                      </a:r>
                      <a:r>
                        <a:rPr lang="en-US" sz="1600" b="1" spc="5" dirty="0">
                          <a:solidFill>
                            <a:schemeClr val="tx1"/>
                          </a:solidFill>
                          <a:effectLst/>
                        </a:rPr>
                        <a:t>an</a:t>
                      </a:r>
                      <a:r>
                        <a:rPr lang="en-US" sz="1600" b="1" dirty="0">
                          <a:solidFill>
                            <a:schemeClr val="tx1"/>
                          </a:solidFill>
                          <a:effectLst/>
                        </a:rPr>
                        <a:t>d</a:t>
                      </a:r>
                      <a:r>
                        <a:rPr lang="en-US" sz="1600" b="1" spc="-55" dirty="0">
                          <a:solidFill>
                            <a:schemeClr val="tx1"/>
                          </a:solidFill>
                          <a:effectLst/>
                        </a:rPr>
                        <a:t> </a:t>
                      </a:r>
                      <a:r>
                        <a:rPr lang="en-US" sz="1600" b="1" dirty="0">
                          <a:solidFill>
                            <a:schemeClr val="tx1"/>
                          </a:solidFill>
                          <a:effectLst/>
                        </a:rPr>
                        <a:t>f</a:t>
                      </a:r>
                      <a:r>
                        <a:rPr lang="en-US" sz="1600" b="1" spc="-5" dirty="0">
                          <a:solidFill>
                            <a:schemeClr val="tx1"/>
                          </a:solidFill>
                          <a:effectLst/>
                        </a:rPr>
                        <a:t>u</a:t>
                      </a:r>
                      <a:r>
                        <a:rPr lang="en-US" sz="1600" b="1" spc="5" dirty="0">
                          <a:solidFill>
                            <a:schemeClr val="tx1"/>
                          </a:solidFill>
                          <a:effectLst/>
                        </a:rPr>
                        <a:t>n</a:t>
                      </a:r>
                      <a:r>
                        <a:rPr lang="en-US" sz="1600" b="1" dirty="0">
                          <a:solidFill>
                            <a:schemeClr val="tx1"/>
                          </a:solidFill>
                          <a:effectLst/>
                        </a:rPr>
                        <a:t>d</a:t>
                      </a:r>
                      <a:r>
                        <a:rPr lang="en-US" sz="1600" b="1" spc="5" dirty="0">
                          <a:solidFill>
                            <a:schemeClr val="tx1"/>
                          </a:solidFill>
                          <a:effectLst/>
                        </a:rPr>
                        <a:t>a</a:t>
                      </a:r>
                      <a:r>
                        <a:rPr lang="en-US" sz="1600" b="1" dirty="0">
                          <a:solidFill>
                            <a:schemeClr val="tx1"/>
                          </a:solidFill>
                          <a:effectLst/>
                        </a:rPr>
                        <a:t>m</a:t>
                      </a:r>
                      <a:r>
                        <a:rPr lang="en-US" sz="1600" b="1" spc="15" dirty="0">
                          <a:solidFill>
                            <a:schemeClr val="tx1"/>
                          </a:solidFill>
                          <a:effectLst/>
                        </a:rPr>
                        <a:t>e</a:t>
                      </a:r>
                      <a:r>
                        <a:rPr lang="en-US" sz="1600" b="1" spc="5" dirty="0">
                          <a:solidFill>
                            <a:schemeClr val="tx1"/>
                          </a:solidFill>
                          <a:effectLst/>
                        </a:rPr>
                        <a:t>n</a:t>
                      </a:r>
                      <a:r>
                        <a:rPr lang="en-US" sz="1600" b="1" spc="10" dirty="0">
                          <a:solidFill>
                            <a:schemeClr val="tx1"/>
                          </a:solidFill>
                          <a:effectLst/>
                        </a:rPr>
                        <a:t>t</a:t>
                      </a:r>
                      <a:r>
                        <a:rPr lang="en-US" sz="1600" b="1" spc="5" dirty="0">
                          <a:solidFill>
                            <a:schemeClr val="tx1"/>
                          </a:solidFill>
                          <a:effectLst/>
                        </a:rPr>
                        <a:t>a</a:t>
                      </a:r>
                      <a:r>
                        <a:rPr lang="en-US" sz="1600" b="1" dirty="0">
                          <a:solidFill>
                            <a:schemeClr val="tx1"/>
                          </a:solidFill>
                          <a:effectLst/>
                        </a:rPr>
                        <a:t>l</a:t>
                      </a:r>
                      <a:r>
                        <a:rPr lang="en-US" sz="1600" b="1" spc="-60" dirty="0">
                          <a:solidFill>
                            <a:schemeClr val="tx1"/>
                          </a:solidFill>
                          <a:effectLst/>
                        </a:rPr>
                        <a:t> </a:t>
                      </a:r>
                      <a:r>
                        <a:rPr lang="en-US" sz="1600" b="1" spc="5" dirty="0">
                          <a:solidFill>
                            <a:schemeClr val="tx1"/>
                          </a:solidFill>
                          <a:effectLst/>
                        </a:rPr>
                        <a:t>c</a:t>
                      </a:r>
                      <a:r>
                        <a:rPr lang="en-US" sz="1600" b="1" spc="-5" dirty="0">
                          <a:solidFill>
                            <a:schemeClr val="tx1"/>
                          </a:solidFill>
                          <a:effectLst/>
                        </a:rPr>
                        <a:t>o</a:t>
                      </a:r>
                      <a:r>
                        <a:rPr lang="en-US" sz="1600" b="1" spc="5" dirty="0">
                          <a:solidFill>
                            <a:schemeClr val="tx1"/>
                          </a:solidFill>
                          <a:effectLst/>
                        </a:rPr>
                        <a:t>nc</a:t>
                      </a:r>
                      <a:r>
                        <a:rPr lang="en-US" sz="1600" b="1" dirty="0">
                          <a:solidFill>
                            <a:schemeClr val="tx1"/>
                          </a:solidFill>
                          <a:effectLst/>
                        </a:rPr>
                        <a:t>e</a:t>
                      </a:r>
                      <a:r>
                        <a:rPr lang="en-US" sz="1600" b="1" spc="-5" dirty="0">
                          <a:solidFill>
                            <a:schemeClr val="tx1"/>
                          </a:solidFill>
                          <a:effectLst/>
                        </a:rPr>
                        <a:t>p</a:t>
                      </a:r>
                      <a:r>
                        <a:rPr lang="en-US" sz="1600" b="1" spc="10" dirty="0">
                          <a:solidFill>
                            <a:schemeClr val="tx1"/>
                          </a:solidFill>
                          <a:effectLst/>
                        </a:rPr>
                        <a:t>t</a:t>
                      </a:r>
                      <a:r>
                        <a:rPr lang="en-US" sz="1600" b="1" dirty="0">
                          <a:solidFill>
                            <a:schemeClr val="tx1"/>
                          </a:solidFill>
                          <a:effectLst/>
                        </a:rPr>
                        <a:t>s</a:t>
                      </a:r>
                      <a:r>
                        <a:rPr lang="en-US" sz="1600" b="1" spc="-5" dirty="0">
                          <a:solidFill>
                            <a:schemeClr val="tx1"/>
                          </a:solidFill>
                          <a:effectLst/>
                        </a:rPr>
                        <a:t>/</a:t>
                      </a:r>
                      <a:r>
                        <a:rPr lang="en-US" sz="1600" b="1" spc="10" dirty="0">
                          <a:solidFill>
                            <a:schemeClr val="tx1"/>
                          </a:solidFill>
                          <a:effectLst/>
                        </a:rPr>
                        <a:t>t</a:t>
                      </a:r>
                      <a:r>
                        <a:rPr lang="en-US" sz="1600" b="1" spc="5" dirty="0">
                          <a:solidFill>
                            <a:schemeClr val="tx1"/>
                          </a:solidFill>
                          <a:effectLst/>
                        </a:rPr>
                        <a:t>h</a:t>
                      </a:r>
                      <a:r>
                        <a:rPr lang="en-US" sz="1600" b="1" dirty="0">
                          <a:solidFill>
                            <a:schemeClr val="tx1"/>
                          </a:solidFill>
                          <a:effectLst/>
                        </a:rPr>
                        <a:t>e</a:t>
                      </a:r>
                      <a:r>
                        <a:rPr lang="en-US" sz="1600" b="1" spc="-5" dirty="0">
                          <a:solidFill>
                            <a:schemeClr val="tx1"/>
                          </a:solidFill>
                          <a:effectLst/>
                        </a:rPr>
                        <a:t>o</a:t>
                      </a:r>
                      <a:r>
                        <a:rPr lang="en-US" sz="1600" b="1" dirty="0">
                          <a:solidFill>
                            <a:schemeClr val="tx1"/>
                          </a:solidFill>
                          <a:effectLst/>
                        </a:rPr>
                        <a:t>r</a:t>
                      </a:r>
                      <a:r>
                        <a:rPr lang="en-US" sz="1600" b="1" spc="5" dirty="0">
                          <a:solidFill>
                            <a:schemeClr val="tx1"/>
                          </a:solidFill>
                          <a:effectLst/>
                        </a:rPr>
                        <a:t>i</a:t>
                      </a:r>
                      <a:r>
                        <a:rPr lang="en-US" sz="1600" b="1" dirty="0">
                          <a:solidFill>
                            <a:schemeClr val="tx1"/>
                          </a:solidFill>
                          <a:effectLst/>
                        </a:rPr>
                        <a:t>es</a:t>
                      </a:r>
                      <a:r>
                        <a:rPr lang="en-US" sz="1600" b="1" spc="-65" dirty="0">
                          <a:solidFill>
                            <a:schemeClr val="tx1"/>
                          </a:solidFill>
                          <a:effectLst/>
                        </a:rPr>
                        <a:t> </a:t>
                      </a:r>
                      <a:r>
                        <a:rPr lang="en-US" sz="1600" b="1" spc="5" dirty="0">
                          <a:solidFill>
                            <a:schemeClr val="tx1"/>
                          </a:solidFill>
                          <a:effectLst/>
                        </a:rPr>
                        <a:t>in </a:t>
                      </a:r>
                      <a:r>
                        <a:rPr lang="en-US" sz="1600" b="1" spc="5" dirty="0" smtClean="0">
                          <a:solidFill>
                            <a:schemeClr val="tx1"/>
                          </a:solidFill>
                          <a:effectLst/>
                        </a:rPr>
                        <a:t>  </a:t>
                      </a:r>
                    </a:p>
                    <a:p>
                      <a:pPr marL="64135" marR="880110" indent="0" algn="just">
                        <a:lnSpc>
                          <a:spcPct val="100000"/>
                        </a:lnSpc>
                        <a:spcBef>
                          <a:spcPts val="35"/>
                        </a:spcBef>
                        <a:spcAft>
                          <a:spcPts val="0"/>
                        </a:spcAft>
                        <a:buFont typeface="Wingdings" panose="05000000000000000000" pitchFamily="2" charset="2"/>
                        <a:buNone/>
                      </a:pPr>
                      <a:r>
                        <a:rPr lang="en-US" sz="1600" b="1" spc="5" dirty="0" smtClean="0">
                          <a:solidFill>
                            <a:schemeClr val="tx1"/>
                          </a:solidFill>
                          <a:effectLst/>
                        </a:rPr>
                        <a:t>          unc</a:t>
                      </a:r>
                      <a:r>
                        <a:rPr lang="en-US" sz="1600" b="1" spc="-5" dirty="0" smtClean="0">
                          <a:solidFill>
                            <a:schemeClr val="tx1"/>
                          </a:solidFill>
                          <a:effectLst/>
                        </a:rPr>
                        <a:t>o</a:t>
                      </a:r>
                      <a:r>
                        <a:rPr lang="en-US" sz="1600" b="1" spc="5" dirty="0" smtClean="0">
                          <a:solidFill>
                            <a:schemeClr val="tx1"/>
                          </a:solidFill>
                          <a:effectLst/>
                        </a:rPr>
                        <a:t>n</a:t>
                      </a:r>
                      <a:r>
                        <a:rPr lang="en-US" sz="1600" b="1" dirty="0" smtClean="0">
                          <a:solidFill>
                            <a:schemeClr val="tx1"/>
                          </a:solidFill>
                          <a:effectLst/>
                        </a:rPr>
                        <a:t>ve</a:t>
                      </a:r>
                      <a:r>
                        <a:rPr lang="en-US" sz="1600" b="1" spc="5" dirty="0" smtClean="0">
                          <a:solidFill>
                            <a:schemeClr val="tx1"/>
                          </a:solidFill>
                          <a:effectLst/>
                        </a:rPr>
                        <a:t>n</a:t>
                      </a:r>
                      <a:r>
                        <a:rPr lang="en-US" sz="1600" b="1" spc="10" dirty="0" smtClean="0">
                          <a:solidFill>
                            <a:schemeClr val="tx1"/>
                          </a:solidFill>
                          <a:effectLst/>
                        </a:rPr>
                        <a:t>t</a:t>
                      </a:r>
                      <a:r>
                        <a:rPr lang="en-US" sz="1600" b="1" spc="5" dirty="0" smtClean="0">
                          <a:solidFill>
                            <a:schemeClr val="tx1"/>
                          </a:solidFill>
                          <a:effectLst/>
                        </a:rPr>
                        <a:t>i</a:t>
                      </a:r>
                      <a:r>
                        <a:rPr lang="en-US" sz="1600" b="1" spc="-5" dirty="0" smtClean="0">
                          <a:solidFill>
                            <a:schemeClr val="tx1"/>
                          </a:solidFill>
                          <a:effectLst/>
                        </a:rPr>
                        <a:t>o</a:t>
                      </a:r>
                      <a:r>
                        <a:rPr lang="en-US" sz="1600" b="1" spc="5" dirty="0" smtClean="0">
                          <a:solidFill>
                            <a:schemeClr val="tx1"/>
                          </a:solidFill>
                          <a:effectLst/>
                        </a:rPr>
                        <a:t>nal</a:t>
                      </a:r>
                      <a:r>
                        <a:rPr lang="en-US" sz="1600" b="1" spc="-5" dirty="0" smtClean="0">
                          <a:solidFill>
                            <a:schemeClr val="tx1"/>
                          </a:solidFill>
                          <a:effectLst/>
                        </a:rPr>
                        <a:t>/</a:t>
                      </a:r>
                      <a:r>
                        <a:rPr lang="en-US" sz="1600" b="1" spc="5" dirty="0" smtClean="0">
                          <a:solidFill>
                            <a:schemeClr val="tx1"/>
                          </a:solidFill>
                          <a:effectLst/>
                        </a:rPr>
                        <a:t>n</a:t>
                      </a:r>
                      <a:r>
                        <a:rPr lang="en-US" sz="1600" b="1" spc="-5" dirty="0" smtClean="0">
                          <a:solidFill>
                            <a:schemeClr val="tx1"/>
                          </a:solidFill>
                          <a:effectLst/>
                        </a:rPr>
                        <a:t>o</a:t>
                      </a:r>
                      <a:r>
                        <a:rPr lang="en-US" sz="1600" b="1" dirty="0" smtClean="0">
                          <a:solidFill>
                            <a:schemeClr val="tx1"/>
                          </a:solidFill>
                          <a:effectLst/>
                        </a:rPr>
                        <a:t>vel</a:t>
                      </a:r>
                      <a:r>
                        <a:rPr lang="en-US" sz="1600" b="1" spc="-100" dirty="0" smtClean="0">
                          <a:solidFill>
                            <a:schemeClr val="tx1"/>
                          </a:solidFill>
                          <a:effectLst/>
                        </a:rPr>
                        <a:t> </a:t>
                      </a:r>
                      <a:r>
                        <a:rPr lang="en-US" sz="1600" b="1" spc="10" dirty="0">
                          <a:solidFill>
                            <a:schemeClr val="tx1"/>
                          </a:solidFill>
                          <a:effectLst/>
                        </a:rPr>
                        <a:t>w</a:t>
                      </a:r>
                      <a:r>
                        <a:rPr lang="en-US" sz="1600" b="1" spc="5" dirty="0">
                          <a:solidFill>
                            <a:schemeClr val="tx1"/>
                          </a:solidFill>
                          <a:effectLst/>
                        </a:rPr>
                        <a:t>a</a:t>
                      </a:r>
                      <a:r>
                        <a:rPr lang="en-US" sz="1600" b="1" spc="-5" dirty="0">
                          <a:solidFill>
                            <a:schemeClr val="tx1"/>
                          </a:solidFill>
                          <a:effectLst/>
                        </a:rPr>
                        <a:t>y</a:t>
                      </a:r>
                      <a:r>
                        <a:rPr lang="en-US" sz="1600" b="1" dirty="0">
                          <a:solidFill>
                            <a:schemeClr val="tx1"/>
                          </a:solidFill>
                          <a:effectLst/>
                        </a:rPr>
                        <a:t>s</a:t>
                      </a:r>
                    </a:p>
                    <a:p>
                      <a:pPr marL="349885" marR="0" indent="-285750" algn="l">
                        <a:lnSpc>
                          <a:spcPct val="100000"/>
                        </a:lnSpc>
                        <a:spcBef>
                          <a:spcPts val="0"/>
                        </a:spcBef>
                        <a:spcAft>
                          <a:spcPts val="0"/>
                        </a:spcAft>
                        <a:buFont typeface="Wingdings" panose="05000000000000000000" pitchFamily="2" charset="2"/>
                        <a:buChar char="q"/>
                      </a:pPr>
                      <a:r>
                        <a:rPr lang="en-US" sz="1600" b="1" dirty="0">
                          <a:solidFill>
                            <a:schemeClr val="tx1"/>
                          </a:solidFill>
                          <a:effectLst/>
                        </a:rPr>
                        <a:t>    </a:t>
                      </a:r>
                      <a:r>
                        <a:rPr lang="en-US" sz="1600" b="1" spc="-5" dirty="0">
                          <a:solidFill>
                            <a:schemeClr val="tx1"/>
                          </a:solidFill>
                          <a:effectLst/>
                        </a:rPr>
                        <a:t>T</a:t>
                      </a:r>
                      <a:r>
                        <a:rPr lang="en-US" sz="1600" b="1" dirty="0">
                          <a:solidFill>
                            <a:schemeClr val="tx1"/>
                          </a:solidFill>
                          <a:effectLst/>
                        </a:rPr>
                        <a:t>o</a:t>
                      </a:r>
                      <a:r>
                        <a:rPr lang="en-US" sz="1600" b="1" spc="-15" dirty="0">
                          <a:solidFill>
                            <a:schemeClr val="tx1"/>
                          </a:solidFill>
                          <a:effectLst/>
                        </a:rPr>
                        <a:t> </a:t>
                      </a:r>
                      <a:r>
                        <a:rPr lang="en-US" sz="1600" b="1" spc="5" dirty="0">
                          <a:solidFill>
                            <a:schemeClr val="tx1"/>
                          </a:solidFill>
                          <a:effectLst/>
                        </a:rPr>
                        <a:t>a</a:t>
                      </a:r>
                      <a:r>
                        <a:rPr lang="en-US" sz="1600" b="1" spc="10" dirty="0">
                          <a:solidFill>
                            <a:schemeClr val="tx1"/>
                          </a:solidFill>
                          <a:effectLst/>
                        </a:rPr>
                        <a:t>s</a:t>
                      </a:r>
                      <a:r>
                        <a:rPr lang="en-US" sz="1600" b="1" dirty="0">
                          <a:solidFill>
                            <a:schemeClr val="tx1"/>
                          </a:solidFill>
                          <a:effectLst/>
                        </a:rPr>
                        <a:t>se</a:t>
                      </a:r>
                      <a:r>
                        <a:rPr lang="en-US" sz="1600" b="1" spc="5" dirty="0">
                          <a:solidFill>
                            <a:schemeClr val="tx1"/>
                          </a:solidFill>
                          <a:effectLst/>
                        </a:rPr>
                        <a:t>s</a:t>
                      </a:r>
                      <a:r>
                        <a:rPr lang="en-US" sz="1600" b="1" dirty="0">
                          <a:solidFill>
                            <a:schemeClr val="tx1"/>
                          </a:solidFill>
                          <a:effectLst/>
                        </a:rPr>
                        <a:t>s</a:t>
                      </a:r>
                      <a:r>
                        <a:rPr lang="en-US" sz="1600" b="1" spc="-30" dirty="0">
                          <a:solidFill>
                            <a:schemeClr val="tx1"/>
                          </a:solidFill>
                          <a:effectLst/>
                        </a:rPr>
                        <a:t> </a:t>
                      </a:r>
                      <a:r>
                        <a:rPr lang="en-US" sz="1600" b="1" spc="5" dirty="0">
                          <a:solidFill>
                            <a:schemeClr val="tx1"/>
                          </a:solidFill>
                          <a:effectLst/>
                        </a:rPr>
                        <a:t>th</a:t>
                      </a:r>
                      <a:r>
                        <a:rPr lang="en-US" sz="1600" b="1" dirty="0">
                          <a:solidFill>
                            <a:schemeClr val="tx1"/>
                          </a:solidFill>
                          <a:effectLst/>
                        </a:rPr>
                        <a:t>e</a:t>
                      </a:r>
                      <a:r>
                        <a:rPr lang="en-US" sz="1600" b="1" spc="-15" dirty="0">
                          <a:solidFill>
                            <a:schemeClr val="tx1"/>
                          </a:solidFill>
                          <a:effectLst/>
                        </a:rPr>
                        <a:t> </a:t>
                      </a:r>
                      <a:r>
                        <a:rPr lang="en-US" sz="1600" b="1" spc="5" dirty="0">
                          <a:solidFill>
                            <a:schemeClr val="tx1"/>
                          </a:solidFill>
                          <a:effectLst/>
                        </a:rPr>
                        <a:t>l</a:t>
                      </a:r>
                      <a:r>
                        <a:rPr lang="en-US" sz="1600" b="1" dirty="0">
                          <a:solidFill>
                            <a:schemeClr val="tx1"/>
                          </a:solidFill>
                          <a:effectLst/>
                        </a:rPr>
                        <a:t>evel</a:t>
                      </a:r>
                      <a:r>
                        <a:rPr lang="en-US" sz="1600" b="1" spc="-15" dirty="0">
                          <a:solidFill>
                            <a:schemeClr val="tx1"/>
                          </a:solidFill>
                          <a:effectLst/>
                        </a:rPr>
                        <a:t> </a:t>
                      </a:r>
                      <a:r>
                        <a:rPr lang="en-US" sz="1600" b="1" spc="-5" dirty="0">
                          <a:solidFill>
                            <a:schemeClr val="tx1"/>
                          </a:solidFill>
                          <a:effectLst/>
                        </a:rPr>
                        <a:t>o</a:t>
                      </a:r>
                      <a:r>
                        <a:rPr lang="en-US" sz="1600" b="1" dirty="0">
                          <a:solidFill>
                            <a:schemeClr val="tx1"/>
                          </a:solidFill>
                          <a:effectLst/>
                        </a:rPr>
                        <a:t>f</a:t>
                      </a:r>
                      <a:r>
                        <a:rPr lang="en-US" sz="1600" b="1" spc="-10" dirty="0">
                          <a:solidFill>
                            <a:schemeClr val="tx1"/>
                          </a:solidFill>
                          <a:effectLst/>
                        </a:rPr>
                        <a:t> </a:t>
                      </a:r>
                      <a:r>
                        <a:rPr lang="en-US" sz="1600" b="1" spc="5" dirty="0">
                          <a:solidFill>
                            <a:schemeClr val="tx1"/>
                          </a:solidFill>
                          <a:effectLst/>
                        </a:rPr>
                        <a:t>l</a:t>
                      </a:r>
                      <a:r>
                        <a:rPr lang="en-US" sz="1600" b="1" dirty="0">
                          <a:solidFill>
                            <a:schemeClr val="tx1"/>
                          </a:solidFill>
                          <a:effectLst/>
                        </a:rPr>
                        <a:t>e</a:t>
                      </a:r>
                      <a:r>
                        <a:rPr lang="en-US" sz="1600" b="1" spc="5" dirty="0">
                          <a:solidFill>
                            <a:schemeClr val="tx1"/>
                          </a:solidFill>
                          <a:effectLst/>
                        </a:rPr>
                        <a:t>a</a:t>
                      </a:r>
                      <a:r>
                        <a:rPr lang="en-US" sz="1600" b="1" spc="10" dirty="0">
                          <a:solidFill>
                            <a:schemeClr val="tx1"/>
                          </a:solidFill>
                          <a:effectLst/>
                        </a:rPr>
                        <a:t>r</a:t>
                      </a:r>
                      <a:r>
                        <a:rPr lang="en-US" sz="1600" b="1" spc="5" dirty="0">
                          <a:solidFill>
                            <a:schemeClr val="tx1"/>
                          </a:solidFill>
                          <a:effectLst/>
                        </a:rPr>
                        <a:t>nin</a:t>
                      </a:r>
                      <a:r>
                        <a:rPr lang="en-US" sz="1600" b="1" dirty="0">
                          <a:solidFill>
                            <a:schemeClr val="tx1"/>
                          </a:solidFill>
                          <a:effectLst/>
                        </a:rPr>
                        <a:t>g</a:t>
                      </a:r>
                      <a:r>
                        <a:rPr lang="en-US" sz="1600" b="1" spc="-40" dirty="0">
                          <a:solidFill>
                            <a:schemeClr val="tx1"/>
                          </a:solidFill>
                          <a:effectLst/>
                        </a:rPr>
                        <a:t> </a:t>
                      </a:r>
                      <a:r>
                        <a:rPr lang="en-US" sz="1600" b="1" dirty="0">
                          <a:solidFill>
                            <a:schemeClr val="tx1"/>
                          </a:solidFill>
                          <a:effectLst/>
                        </a:rPr>
                        <a:t>of</a:t>
                      </a:r>
                      <a:r>
                        <a:rPr lang="en-US" sz="1600" b="1" spc="-15" dirty="0">
                          <a:solidFill>
                            <a:schemeClr val="tx1"/>
                          </a:solidFill>
                          <a:effectLst/>
                        </a:rPr>
                        <a:t> </a:t>
                      </a:r>
                      <a:r>
                        <a:rPr lang="en-US" sz="1600" b="1" spc="10" dirty="0">
                          <a:solidFill>
                            <a:schemeClr val="tx1"/>
                          </a:solidFill>
                          <a:effectLst/>
                        </a:rPr>
                        <a:t>t</a:t>
                      </a:r>
                      <a:r>
                        <a:rPr lang="en-US" sz="1600" b="1" spc="5" dirty="0">
                          <a:solidFill>
                            <a:schemeClr val="tx1"/>
                          </a:solidFill>
                          <a:effectLst/>
                        </a:rPr>
                        <a:t>h</a:t>
                      </a:r>
                      <a:r>
                        <a:rPr lang="en-US" sz="1600" b="1" dirty="0">
                          <a:solidFill>
                            <a:schemeClr val="tx1"/>
                          </a:solidFill>
                          <a:effectLst/>
                        </a:rPr>
                        <a:t>e</a:t>
                      </a:r>
                      <a:r>
                        <a:rPr lang="en-US" sz="1600" b="1" spc="-15" dirty="0">
                          <a:solidFill>
                            <a:schemeClr val="tx1"/>
                          </a:solidFill>
                          <a:effectLst/>
                        </a:rPr>
                        <a:t> </a:t>
                      </a:r>
                      <a:r>
                        <a:rPr lang="en-US" sz="1600" b="1" spc="5" dirty="0">
                          <a:solidFill>
                            <a:schemeClr val="tx1"/>
                          </a:solidFill>
                          <a:effectLst/>
                        </a:rPr>
                        <a:t>l</a:t>
                      </a:r>
                      <a:r>
                        <a:rPr lang="en-US" sz="1600" b="1" dirty="0">
                          <a:solidFill>
                            <a:schemeClr val="tx1"/>
                          </a:solidFill>
                          <a:effectLst/>
                        </a:rPr>
                        <a:t>e</a:t>
                      </a:r>
                      <a:r>
                        <a:rPr lang="en-US" sz="1600" b="1" spc="5" dirty="0">
                          <a:solidFill>
                            <a:schemeClr val="tx1"/>
                          </a:solidFill>
                          <a:effectLst/>
                        </a:rPr>
                        <a:t>a</a:t>
                      </a:r>
                      <a:r>
                        <a:rPr lang="en-US" sz="1600" b="1" dirty="0">
                          <a:solidFill>
                            <a:schemeClr val="tx1"/>
                          </a:solidFill>
                          <a:effectLst/>
                        </a:rPr>
                        <a:t>r</a:t>
                      </a:r>
                      <a:r>
                        <a:rPr lang="en-US" sz="1600" b="1" spc="5" dirty="0">
                          <a:solidFill>
                            <a:schemeClr val="tx1"/>
                          </a:solidFill>
                          <a:effectLst/>
                        </a:rPr>
                        <a:t>n</a:t>
                      </a:r>
                      <a:r>
                        <a:rPr lang="en-US" sz="1600" b="1" dirty="0">
                          <a:solidFill>
                            <a:schemeClr val="tx1"/>
                          </a:solidFill>
                          <a:effectLst/>
                        </a:rPr>
                        <a:t>ers</a:t>
                      </a:r>
                      <a:r>
                        <a:rPr lang="en-US" sz="1600" b="1" spc="-40" dirty="0">
                          <a:solidFill>
                            <a:schemeClr val="tx1"/>
                          </a:solidFill>
                          <a:effectLst/>
                        </a:rPr>
                        <a:t> </a:t>
                      </a:r>
                      <a:r>
                        <a:rPr lang="en-US" sz="1600" b="1" dirty="0">
                          <a:solidFill>
                            <a:schemeClr val="tx1"/>
                          </a:solidFill>
                          <a:effectLst/>
                        </a:rPr>
                        <a:t>in</a:t>
                      </a:r>
                      <a:r>
                        <a:rPr lang="en-US" sz="1600" b="1" spc="-5" dirty="0">
                          <a:solidFill>
                            <a:schemeClr val="tx1"/>
                          </a:solidFill>
                          <a:effectLst/>
                        </a:rPr>
                        <a:t> </a:t>
                      </a:r>
                      <a:r>
                        <a:rPr lang="en-US" sz="1600" b="1" spc="10" dirty="0">
                          <a:solidFill>
                            <a:schemeClr val="tx1"/>
                          </a:solidFill>
                          <a:effectLst/>
                        </a:rPr>
                        <a:t>t</a:t>
                      </a:r>
                      <a:r>
                        <a:rPr lang="en-US" sz="1600" b="1" spc="5" dirty="0">
                          <a:solidFill>
                            <a:schemeClr val="tx1"/>
                          </a:solidFill>
                          <a:effectLst/>
                        </a:rPr>
                        <a:t>h</a:t>
                      </a:r>
                      <a:r>
                        <a:rPr lang="en-US" sz="1600" b="1" dirty="0">
                          <a:solidFill>
                            <a:schemeClr val="tx1"/>
                          </a:solidFill>
                          <a:effectLst/>
                        </a:rPr>
                        <a:t>e</a:t>
                      </a:r>
                      <a:r>
                        <a:rPr lang="en-US" sz="1600" b="1" spc="-25" dirty="0">
                          <a:solidFill>
                            <a:schemeClr val="tx1"/>
                          </a:solidFill>
                          <a:effectLst/>
                        </a:rPr>
                        <a:t> </a:t>
                      </a:r>
                      <a:r>
                        <a:rPr lang="en-US" sz="1600" b="1" spc="5" dirty="0">
                          <a:solidFill>
                            <a:schemeClr val="tx1"/>
                          </a:solidFill>
                          <a:effectLst/>
                        </a:rPr>
                        <a:t>cla</a:t>
                      </a:r>
                      <a:r>
                        <a:rPr lang="en-US" sz="1600" b="1" dirty="0">
                          <a:solidFill>
                            <a:schemeClr val="tx1"/>
                          </a:solidFill>
                          <a:effectLst/>
                        </a:rPr>
                        <a:t>s</a:t>
                      </a:r>
                      <a:r>
                        <a:rPr lang="en-US" sz="1600" b="1" spc="-5" dirty="0">
                          <a:solidFill>
                            <a:schemeClr val="tx1"/>
                          </a:solidFill>
                          <a:effectLst/>
                        </a:rPr>
                        <a:t>s</a:t>
                      </a:r>
                      <a:r>
                        <a:rPr lang="en-US" sz="1600" b="1" dirty="0">
                          <a:solidFill>
                            <a:schemeClr val="tx1"/>
                          </a:solidFill>
                          <a:effectLst/>
                        </a:rPr>
                        <a:t>r</a:t>
                      </a:r>
                      <a:r>
                        <a:rPr lang="en-US" sz="1600" b="1" spc="5" dirty="0">
                          <a:solidFill>
                            <a:schemeClr val="tx1"/>
                          </a:solidFill>
                          <a:effectLst/>
                        </a:rPr>
                        <a:t>o</a:t>
                      </a:r>
                      <a:r>
                        <a:rPr lang="en-US" sz="1600" b="1" spc="-5" dirty="0">
                          <a:solidFill>
                            <a:schemeClr val="tx1"/>
                          </a:solidFill>
                          <a:effectLst/>
                        </a:rPr>
                        <a:t>o</a:t>
                      </a:r>
                      <a:r>
                        <a:rPr lang="en-US" sz="1600" b="1" dirty="0">
                          <a:solidFill>
                            <a:schemeClr val="tx1"/>
                          </a:solidFill>
                          <a:effectLst/>
                        </a:rPr>
                        <a:t>m</a:t>
                      </a:r>
                      <a:endParaRPr lang="en-US" sz="1600" b="1" dirty="0">
                        <a:solidFill>
                          <a:schemeClr val="tx1"/>
                        </a:solidFill>
                        <a:effectLst/>
                        <a:latin typeface="Times New Roman"/>
                        <a:ea typeface="Times New Roman"/>
                      </a:endParaRPr>
                    </a:p>
                  </a:txBody>
                  <a:tcPr marL="0" marR="0" marT="0" marB="0" anchor="ctr"/>
                </a:tc>
              </a:tr>
              <a:tr h="342125">
                <a:tc>
                  <a:txBody>
                    <a:bodyPr/>
                    <a:lstStyle/>
                    <a:p>
                      <a:pPr marL="64770" marR="0" algn="l">
                        <a:lnSpc>
                          <a:spcPts val="1200"/>
                        </a:lnSpc>
                        <a:spcBef>
                          <a:spcPts val="10"/>
                        </a:spcBef>
                        <a:spcAft>
                          <a:spcPts val="0"/>
                        </a:spcAft>
                      </a:pPr>
                      <a:r>
                        <a:rPr lang="en-US" sz="1600" spc="-5" dirty="0">
                          <a:effectLst/>
                        </a:rPr>
                        <a:t>A</a:t>
                      </a:r>
                      <a:r>
                        <a:rPr lang="en-US" sz="1600" dirty="0">
                          <a:effectLst/>
                        </a:rPr>
                        <a:t>p</a:t>
                      </a:r>
                      <a:r>
                        <a:rPr lang="en-US" sz="1600" spc="5" dirty="0">
                          <a:effectLst/>
                        </a:rPr>
                        <a:t>p</a:t>
                      </a:r>
                      <a:r>
                        <a:rPr lang="en-US" sz="1600" dirty="0">
                          <a:effectLst/>
                        </a:rPr>
                        <a:t>lication</a:t>
                      </a:r>
                      <a:r>
                        <a:rPr lang="en-US" sz="1600" spc="-40" dirty="0">
                          <a:effectLst/>
                        </a:rPr>
                        <a:t> </a:t>
                      </a:r>
                      <a:r>
                        <a:rPr lang="en-US" sz="1600" spc="-10" dirty="0">
                          <a:effectLst/>
                        </a:rPr>
                        <a:t>A</a:t>
                      </a:r>
                      <a:r>
                        <a:rPr lang="en-US" sz="1600" spc="5" dirty="0">
                          <a:effectLst/>
                        </a:rPr>
                        <a:t>r</a:t>
                      </a:r>
                      <a:r>
                        <a:rPr lang="en-US" sz="1600" dirty="0">
                          <a:effectLst/>
                        </a:rPr>
                        <a:t>eas</a:t>
                      </a:r>
                      <a:endParaRPr lang="en-US" sz="1600" dirty="0">
                        <a:effectLst/>
                        <a:latin typeface="Times New Roman"/>
                        <a:ea typeface="Times New Roman"/>
                      </a:endParaRPr>
                    </a:p>
                  </a:txBody>
                  <a:tcPr marL="0" marR="0" marT="0" marB="0" anchor="ctr"/>
                </a:tc>
                <a:tc>
                  <a:txBody>
                    <a:bodyPr/>
                    <a:lstStyle/>
                    <a:p>
                      <a:pPr marL="64135" marR="0" algn="l">
                        <a:lnSpc>
                          <a:spcPts val="1200"/>
                        </a:lnSpc>
                        <a:spcBef>
                          <a:spcPts val="10"/>
                        </a:spcBef>
                        <a:spcAft>
                          <a:spcPts val="0"/>
                        </a:spcAft>
                      </a:pPr>
                      <a:r>
                        <a:rPr lang="en-US" sz="1600" dirty="0">
                          <a:solidFill>
                            <a:srgbClr val="FF0000"/>
                          </a:solidFill>
                          <a:effectLst/>
                        </a:rPr>
                        <a:t>    </a:t>
                      </a:r>
                      <a:r>
                        <a:rPr lang="en-US" sz="1600" spc="-15" dirty="0">
                          <a:solidFill>
                            <a:srgbClr val="FF0000"/>
                          </a:solidFill>
                          <a:effectLst/>
                        </a:rPr>
                        <a:t>A</a:t>
                      </a:r>
                      <a:r>
                        <a:rPr lang="en-US" sz="1600" dirty="0">
                          <a:solidFill>
                            <a:srgbClr val="FF0000"/>
                          </a:solidFill>
                          <a:effectLst/>
                        </a:rPr>
                        <a:t>s a </a:t>
                      </a:r>
                      <a:r>
                        <a:rPr lang="en-US" sz="1600" spc="5" dirty="0">
                          <a:solidFill>
                            <a:srgbClr val="FF0000"/>
                          </a:solidFill>
                          <a:effectLst/>
                        </a:rPr>
                        <a:t>clo</a:t>
                      </a:r>
                      <a:r>
                        <a:rPr lang="en-US" sz="1600" dirty="0">
                          <a:solidFill>
                            <a:srgbClr val="FF0000"/>
                          </a:solidFill>
                          <a:effectLst/>
                        </a:rPr>
                        <a:t>s</a:t>
                      </a:r>
                      <a:r>
                        <a:rPr lang="en-US" sz="1600" spc="-10" dirty="0">
                          <a:solidFill>
                            <a:srgbClr val="FF0000"/>
                          </a:solidFill>
                          <a:effectLst/>
                        </a:rPr>
                        <a:t>u</a:t>
                      </a:r>
                      <a:r>
                        <a:rPr lang="en-US" sz="1600" dirty="0">
                          <a:solidFill>
                            <a:srgbClr val="FF0000"/>
                          </a:solidFill>
                          <a:effectLst/>
                        </a:rPr>
                        <a:t>re</a:t>
                      </a:r>
                      <a:r>
                        <a:rPr lang="en-US" sz="1600" spc="-25" dirty="0">
                          <a:solidFill>
                            <a:srgbClr val="FF0000"/>
                          </a:solidFill>
                          <a:effectLst/>
                        </a:rPr>
                        <a:t> </a:t>
                      </a:r>
                      <a:r>
                        <a:rPr lang="en-US" sz="1600" spc="5" dirty="0">
                          <a:solidFill>
                            <a:srgbClr val="FF0000"/>
                          </a:solidFill>
                          <a:effectLst/>
                        </a:rPr>
                        <a:t>ac</a:t>
                      </a:r>
                      <a:r>
                        <a:rPr lang="en-US" sz="1600" spc="10" dirty="0">
                          <a:solidFill>
                            <a:srgbClr val="FF0000"/>
                          </a:solidFill>
                          <a:effectLst/>
                        </a:rPr>
                        <a:t>t</a:t>
                      </a:r>
                      <a:r>
                        <a:rPr lang="en-US" sz="1600" spc="5" dirty="0">
                          <a:solidFill>
                            <a:srgbClr val="FF0000"/>
                          </a:solidFill>
                          <a:effectLst/>
                        </a:rPr>
                        <a:t>i</a:t>
                      </a:r>
                      <a:r>
                        <a:rPr lang="en-US" sz="1600" dirty="0">
                          <a:solidFill>
                            <a:srgbClr val="FF0000"/>
                          </a:solidFill>
                          <a:effectLst/>
                        </a:rPr>
                        <a:t>v</a:t>
                      </a:r>
                      <a:r>
                        <a:rPr lang="en-US" sz="1600" spc="-5" dirty="0">
                          <a:solidFill>
                            <a:srgbClr val="FF0000"/>
                          </a:solidFill>
                          <a:effectLst/>
                        </a:rPr>
                        <a:t>i</a:t>
                      </a:r>
                      <a:r>
                        <a:rPr lang="en-US" sz="1600" spc="15" dirty="0">
                          <a:solidFill>
                            <a:srgbClr val="FF0000"/>
                          </a:solidFill>
                          <a:effectLst/>
                        </a:rPr>
                        <a:t>t</a:t>
                      </a:r>
                      <a:r>
                        <a:rPr lang="en-US" sz="1600" dirty="0">
                          <a:solidFill>
                            <a:srgbClr val="FF0000"/>
                          </a:solidFill>
                          <a:effectLst/>
                        </a:rPr>
                        <a:t>y</a:t>
                      </a:r>
                      <a:r>
                        <a:rPr lang="en-US" sz="1600" spc="-40" dirty="0">
                          <a:solidFill>
                            <a:srgbClr val="FF0000"/>
                          </a:solidFill>
                          <a:effectLst/>
                        </a:rPr>
                        <a:t> </a:t>
                      </a:r>
                      <a:r>
                        <a:rPr lang="en-US" sz="1600" spc="10" dirty="0">
                          <a:solidFill>
                            <a:srgbClr val="FF0000"/>
                          </a:solidFill>
                          <a:effectLst/>
                        </a:rPr>
                        <a:t>t</a:t>
                      </a:r>
                      <a:r>
                        <a:rPr lang="en-US" sz="1600" spc="-5" dirty="0">
                          <a:solidFill>
                            <a:srgbClr val="FF0000"/>
                          </a:solidFill>
                          <a:effectLst/>
                        </a:rPr>
                        <a:t>o</a:t>
                      </a:r>
                      <a:r>
                        <a:rPr lang="en-US" sz="1600" dirty="0">
                          <a:solidFill>
                            <a:srgbClr val="FF0000"/>
                          </a:solidFill>
                          <a:effectLst/>
                        </a:rPr>
                        <a:t>w</a:t>
                      </a:r>
                      <a:r>
                        <a:rPr lang="en-US" sz="1600" spc="5" dirty="0">
                          <a:solidFill>
                            <a:srgbClr val="FF0000"/>
                          </a:solidFill>
                          <a:effectLst/>
                        </a:rPr>
                        <a:t>a</a:t>
                      </a:r>
                      <a:r>
                        <a:rPr lang="en-US" sz="1600" dirty="0">
                          <a:solidFill>
                            <a:srgbClr val="FF0000"/>
                          </a:solidFill>
                          <a:effectLst/>
                        </a:rPr>
                        <a:t>rds</a:t>
                      </a:r>
                      <a:r>
                        <a:rPr lang="en-US" sz="1600" spc="-40" dirty="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dirty="0">
                          <a:solidFill>
                            <a:srgbClr val="FF0000"/>
                          </a:solidFill>
                          <a:effectLst/>
                        </a:rPr>
                        <a:t>e</a:t>
                      </a:r>
                      <a:r>
                        <a:rPr lang="en-US" sz="1600" spc="5" dirty="0">
                          <a:solidFill>
                            <a:srgbClr val="FF0000"/>
                          </a:solidFill>
                          <a:effectLst/>
                        </a:rPr>
                        <a:t>n</a:t>
                      </a:r>
                      <a:r>
                        <a:rPr lang="en-US" sz="1600" dirty="0">
                          <a:solidFill>
                            <a:srgbClr val="FF0000"/>
                          </a:solidFill>
                          <a:effectLst/>
                        </a:rPr>
                        <a:t>d</a:t>
                      </a:r>
                      <a:r>
                        <a:rPr lang="en-US" sz="1600" spc="-20" dirty="0">
                          <a:solidFill>
                            <a:srgbClr val="FF0000"/>
                          </a:solidFill>
                          <a:effectLst/>
                        </a:rPr>
                        <a:t> </a:t>
                      </a:r>
                      <a:r>
                        <a:rPr lang="en-US" sz="1600" dirty="0">
                          <a:solidFill>
                            <a:srgbClr val="FF0000"/>
                          </a:solidFill>
                          <a:effectLst/>
                        </a:rPr>
                        <a:t>of</a:t>
                      </a:r>
                      <a:r>
                        <a:rPr lang="en-US" sz="1600" spc="-15" dirty="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spc="5" dirty="0">
                          <a:solidFill>
                            <a:srgbClr val="FF0000"/>
                          </a:solidFill>
                          <a:effectLst/>
                        </a:rPr>
                        <a:t>l</a:t>
                      </a:r>
                      <a:r>
                        <a:rPr lang="en-US" sz="1600" dirty="0">
                          <a:solidFill>
                            <a:srgbClr val="FF0000"/>
                          </a:solidFill>
                          <a:effectLst/>
                        </a:rPr>
                        <a:t>es</a:t>
                      </a:r>
                      <a:r>
                        <a:rPr lang="en-US" sz="1600" spc="-5" dirty="0">
                          <a:solidFill>
                            <a:srgbClr val="FF0000"/>
                          </a:solidFill>
                          <a:effectLst/>
                        </a:rPr>
                        <a:t>s</a:t>
                      </a:r>
                      <a:r>
                        <a:rPr lang="en-US" sz="1600" spc="5" dirty="0">
                          <a:solidFill>
                            <a:srgbClr val="FF0000"/>
                          </a:solidFill>
                          <a:effectLst/>
                        </a:rPr>
                        <a:t>o</a:t>
                      </a:r>
                      <a:r>
                        <a:rPr lang="en-US" sz="1600" dirty="0">
                          <a:solidFill>
                            <a:srgbClr val="FF0000"/>
                          </a:solidFill>
                          <a:effectLst/>
                        </a:rPr>
                        <a:t>n</a:t>
                      </a:r>
                      <a:endParaRPr lang="en-US" sz="1600" dirty="0">
                        <a:solidFill>
                          <a:srgbClr val="FF0000"/>
                        </a:solidFill>
                        <a:effectLst/>
                        <a:latin typeface="Times New Roman"/>
                        <a:ea typeface="Times New Roman"/>
                      </a:endParaRPr>
                    </a:p>
                  </a:txBody>
                  <a:tcPr marL="0" marR="0" marT="0" marB="0" anchor="ctr"/>
                </a:tc>
              </a:tr>
            </a:tbl>
          </a:graphicData>
        </a:graphic>
      </p:graphicFrame>
      <p:pic>
        <p:nvPicPr>
          <p:cNvPr id="6153" name="Picture 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3759200"/>
            <a:ext cx="104775" cy="104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17074035"/>
              </p:ext>
            </p:extLst>
          </p:nvPr>
        </p:nvGraphicFramePr>
        <p:xfrm>
          <a:off x="1324303" y="1589668"/>
          <a:ext cx="10105697" cy="5120640"/>
        </p:xfrm>
        <a:graphic>
          <a:graphicData uri="http://schemas.openxmlformats.org/drawingml/2006/table">
            <a:tbl>
              <a:tblPr firstRow="1" firstCol="1" lastRow="1" lastCol="1" bandRow="1" bandCol="1">
                <a:tableStyleId>{5940675A-B579-460E-94D1-54222C63F5DA}</a:tableStyleId>
              </a:tblPr>
              <a:tblGrid>
                <a:gridCol w="2853559"/>
                <a:gridCol w="7252138"/>
              </a:tblGrid>
              <a:tr h="929973">
                <a:tc>
                  <a:txBody>
                    <a:bodyPr/>
                    <a:lstStyle/>
                    <a:p>
                      <a:pPr marL="64770" marR="0">
                        <a:lnSpc>
                          <a:spcPct val="150000"/>
                        </a:lnSpc>
                        <a:spcBef>
                          <a:spcPts val="10"/>
                        </a:spcBef>
                        <a:spcAft>
                          <a:spcPts val="0"/>
                        </a:spcAft>
                      </a:pPr>
                      <a:r>
                        <a:rPr lang="en-US" sz="1600" dirty="0">
                          <a:effectLst/>
                        </a:rPr>
                        <a:t>F</a:t>
                      </a:r>
                      <a:r>
                        <a:rPr lang="en-US" sz="1600" spc="5" dirty="0">
                          <a:effectLst/>
                        </a:rPr>
                        <a:t>a</a:t>
                      </a:r>
                      <a:r>
                        <a:rPr lang="en-US" sz="1600" dirty="0">
                          <a:effectLst/>
                        </a:rPr>
                        <a:t>cilit</a:t>
                      </a:r>
                      <a:r>
                        <a:rPr lang="en-US" sz="1600" spc="5" dirty="0">
                          <a:effectLst/>
                        </a:rPr>
                        <a:t>a</a:t>
                      </a:r>
                      <a:r>
                        <a:rPr lang="en-US" sz="1600" dirty="0">
                          <a:effectLst/>
                        </a:rPr>
                        <a:t>to</a:t>
                      </a:r>
                      <a:r>
                        <a:rPr lang="en-US" sz="1600" spc="5" dirty="0">
                          <a:effectLst/>
                        </a:rPr>
                        <a:t>r</a:t>
                      </a:r>
                      <a:r>
                        <a:rPr lang="en-US" sz="1600" spc="-5" dirty="0">
                          <a:effectLst/>
                        </a:rPr>
                        <a:t>’</a:t>
                      </a:r>
                      <a:r>
                        <a:rPr lang="en-US" sz="1600" dirty="0">
                          <a:effectLst/>
                        </a:rPr>
                        <a:t>s</a:t>
                      </a:r>
                      <a:r>
                        <a:rPr lang="en-US" sz="1600" spc="-50" dirty="0">
                          <a:effectLst/>
                        </a:rPr>
                        <a:t> </a:t>
                      </a:r>
                      <a:r>
                        <a:rPr lang="en-US" sz="1600" dirty="0">
                          <a:effectLst/>
                        </a:rPr>
                        <a:t>role</a:t>
                      </a:r>
                      <a:endParaRPr lang="en-US" sz="1600" dirty="0">
                        <a:effectLst/>
                        <a:latin typeface="Times New Roman"/>
                        <a:ea typeface="Times New Roman"/>
                      </a:endParaRPr>
                    </a:p>
                  </a:txBody>
                  <a:tcPr marL="0" marR="0" marT="0" marB="0"/>
                </a:tc>
                <a:tc>
                  <a:txBody>
                    <a:bodyPr/>
                    <a:lstStyle/>
                    <a:p>
                      <a:pPr marL="64135" marR="711200">
                        <a:lnSpc>
                          <a:spcPct val="150000"/>
                        </a:lnSpc>
                        <a:spcBef>
                          <a:spcPts val="40"/>
                        </a:spcBef>
                        <a:spcAft>
                          <a:spcPts val="0"/>
                        </a:spcAft>
                      </a:pPr>
                      <a:r>
                        <a:rPr lang="en-US" sz="1600" dirty="0">
                          <a:solidFill>
                            <a:srgbClr val="FF0000"/>
                          </a:solidFill>
                          <a:effectLst/>
                        </a:rPr>
                        <a:t>  </a:t>
                      </a:r>
                      <a:r>
                        <a:rPr lang="en-US" sz="1600" dirty="0" smtClean="0">
                          <a:solidFill>
                            <a:srgbClr val="FF0000"/>
                          </a:solidFill>
                          <a:effectLst/>
                        </a:rPr>
                        <a:t>D</a:t>
                      </a:r>
                      <a:r>
                        <a:rPr lang="en-US" sz="1600" spc="5" dirty="0" smtClean="0">
                          <a:solidFill>
                            <a:srgbClr val="FF0000"/>
                          </a:solidFill>
                          <a:effectLst/>
                        </a:rPr>
                        <a:t>e</a:t>
                      </a:r>
                      <a:r>
                        <a:rPr lang="en-US" sz="1600" dirty="0" smtClean="0">
                          <a:solidFill>
                            <a:srgbClr val="FF0000"/>
                          </a:solidFill>
                          <a:effectLst/>
                        </a:rPr>
                        <a:t>si</a:t>
                      </a:r>
                      <a:r>
                        <a:rPr lang="en-US" sz="1600" spc="5" dirty="0" smtClean="0">
                          <a:solidFill>
                            <a:srgbClr val="FF0000"/>
                          </a:solidFill>
                          <a:effectLst/>
                        </a:rPr>
                        <a:t>gn</a:t>
                      </a:r>
                      <a:r>
                        <a:rPr lang="en-US" sz="1600" dirty="0" smtClean="0">
                          <a:solidFill>
                            <a:srgbClr val="FF0000"/>
                          </a:solidFill>
                          <a:effectLst/>
                        </a:rPr>
                        <a:t>s</a:t>
                      </a:r>
                      <a:r>
                        <a:rPr lang="en-US" sz="1600" spc="-35" dirty="0" smtClean="0">
                          <a:solidFill>
                            <a:srgbClr val="FF0000"/>
                          </a:solidFill>
                          <a:effectLst/>
                        </a:rPr>
                        <a:t> </a:t>
                      </a:r>
                      <a:r>
                        <a:rPr lang="en-US" sz="1600" dirty="0">
                          <a:solidFill>
                            <a:srgbClr val="FF0000"/>
                          </a:solidFill>
                          <a:effectLst/>
                        </a:rPr>
                        <a:t>a P</a:t>
                      </a:r>
                      <a:r>
                        <a:rPr lang="en-US" sz="1600" spc="10" dirty="0">
                          <a:solidFill>
                            <a:srgbClr val="FF0000"/>
                          </a:solidFill>
                          <a:effectLst/>
                        </a:rPr>
                        <a:t>r</a:t>
                      </a:r>
                      <a:r>
                        <a:rPr lang="en-US" sz="1600" spc="-5" dirty="0">
                          <a:solidFill>
                            <a:srgbClr val="FF0000"/>
                          </a:solidFill>
                          <a:effectLst/>
                        </a:rPr>
                        <a:t>o</a:t>
                      </a:r>
                      <a:r>
                        <a:rPr lang="en-US" sz="1600" spc="5" dirty="0">
                          <a:solidFill>
                            <a:srgbClr val="FF0000"/>
                          </a:solidFill>
                          <a:effectLst/>
                        </a:rPr>
                        <a:t>bl</a:t>
                      </a:r>
                      <a:r>
                        <a:rPr lang="en-US" sz="1600" dirty="0">
                          <a:solidFill>
                            <a:srgbClr val="FF0000"/>
                          </a:solidFill>
                          <a:effectLst/>
                        </a:rPr>
                        <a:t>em</a:t>
                      </a:r>
                      <a:r>
                        <a:rPr lang="en-US" sz="1600" spc="-25" dirty="0">
                          <a:solidFill>
                            <a:srgbClr val="FF0000"/>
                          </a:solidFill>
                          <a:effectLst/>
                        </a:rPr>
                        <a:t> </a:t>
                      </a:r>
                      <a:r>
                        <a:rPr lang="en-US" sz="1600" spc="-20" dirty="0">
                          <a:solidFill>
                            <a:srgbClr val="FF0000"/>
                          </a:solidFill>
                          <a:effectLst/>
                        </a:rPr>
                        <a:t>(</a:t>
                      </a:r>
                      <a:r>
                        <a:rPr lang="en-US" sz="1600" dirty="0">
                          <a:solidFill>
                            <a:srgbClr val="FF0000"/>
                          </a:solidFill>
                          <a:effectLst/>
                        </a:rPr>
                        <a:t>m</a:t>
                      </a:r>
                      <a:r>
                        <a:rPr lang="en-US" sz="1600" spc="5" dirty="0">
                          <a:solidFill>
                            <a:srgbClr val="FF0000"/>
                          </a:solidFill>
                          <a:effectLst/>
                        </a:rPr>
                        <a:t>a</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em</a:t>
                      </a:r>
                      <a:r>
                        <a:rPr lang="en-US" sz="1600" spc="5" dirty="0">
                          <a:solidFill>
                            <a:srgbClr val="FF0000"/>
                          </a:solidFill>
                          <a:effectLst/>
                        </a:rPr>
                        <a:t>a</a:t>
                      </a:r>
                      <a:r>
                        <a:rPr lang="en-US" sz="1600" spc="10" dirty="0">
                          <a:solidFill>
                            <a:srgbClr val="FF0000"/>
                          </a:solidFill>
                          <a:effectLst/>
                        </a:rPr>
                        <a:t>t</a:t>
                      </a:r>
                      <a:r>
                        <a:rPr lang="en-US" sz="1600" spc="5" dirty="0">
                          <a:solidFill>
                            <a:srgbClr val="FF0000"/>
                          </a:solidFill>
                          <a:effectLst/>
                        </a:rPr>
                        <a:t>ical</a:t>
                      </a:r>
                      <a:r>
                        <a:rPr lang="en-US" sz="1600" spc="-5" dirty="0">
                          <a:solidFill>
                            <a:srgbClr val="FF0000"/>
                          </a:solidFill>
                          <a:effectLst/>
                        </a:rPr>
                        <a:t>/</a:t>
                      </a:r>
                      <a:r>
                        <a:rPr lang="en-US" sz="1600" dirty="0">
                          <a:solidFill>
                            <a:srgbClr val="FF0000"/>
                          </a:solidFill>
                          <a:effectLst/>
                        </a:rPr>
                        <a:t>me</a:t>
                      </a:r>
                      <a:r>
                        <a:rPr lang="en-US" sz="1600" spc="5" dirty="0">
                          <a:solidFill>
                            <a:srgbClr val="FF0000"/>
                          </a:solidFill>
                          <a:effectLst/>
                        </a:rPr>
                        <a:t>chanic</a:t>
                      </a:r>
                      <a:r>
                        <a:rPr lang="en-US" sz="1600" spc="-10" dirty="0">
                          <a:solidFill>
                            <a:srgbClr val="FF0000"/>
                          </a:solidFill>
                          <a:effectLst/>
                        </a:rPr>
                        <a:t>a</a:t>
                      </a:r>
                      <a:r>
                        <a:rPr lang="en-US" sz="1600" dirty="0">
                          <a:solidFill>
                            <a:srgbClr val="FF0000"/>
                          </a:solidFill>
                          <a:effectLst/>
                        </a:rPr>
                        <a:t>l</a:t>
                      </a:r>
                      <a:r>
                        <a:rPr lang="en-US" sz="1600" spc="10" dirty="0">
                          <a:solidFill>
                            <a:srgbClr val="FF0000"/>
                          </a:solidFill>
                          <a:effectLst/>
                        </a:rPr>
                        <a:t> </a:t>
                      </a:r>
                      <a:r>
                        <a:rPr lang="en-US" sz="1600" dirty="0" err="1">
                          <a:solidFill>
                            <a:srgbClr val="FF0000"/>
                          </a:solidFill>
                          <a:effectLst/>
                        </a:rPr>
                        <a:t>et</a:t>
                      </a:r>
                      <a:r>
                        <a:rPr lang="en-US" sz="1600" spc="25" dirty="0" err="1">
                          <a:solidFill>
                            <a:srgbClr val="FF0000"/>
                          </a:solidFill>
                          <a:effectLst/>
                        </a:rPr>
                        <a:t>c</a:t>
                      </a:r>
                      <a:r>
                        <a:rPr lang="en-US" sz="1600" dirty="0">
                          <a:solidFill>
                            <a:srgbClr val="FF0000"/>
                          </a:solidFill>
                          <a:effectLst/>
                        </a:rPr>
                        <a:t>)     </a:t>
                      </a:r>
                      <a:r>
                        <a:rPr lang="en-US" sz="1600" dirty="0" smtClean="0">
                          <a:solidFill>
                            <a:srgbClr val="FF0000"/>
                          </a:solidFill>
                          <a:effectLst/>
                        </a:rPr>
                        <a:t>   </a:t>
                      </a:r>
                    </a:p>
                    <a:p>
                      <a:pPr marL="64135" marR="711200">
                        <a:lnSpc>
                          <a:spcPct val="150000"/>
                        </a:lnSpc>
                        <a:spcBef>
                          <a:spcPts val="40"/>
                        </a:spcBef>
                        <a:spcAft>
                          <a:spcPts val="0"/>
                        </a:spcAft>
                      </a:pPr>
                      <a:r>
                        <a:rPr lang="en-US" sz="1600" spc="-5" dirty="0" smtClean="0">
                          <a:solidFill>
                            <a:srgbClr val="FF0000"/>
                          </a:solidFill>
                          <a:effectLst/>
                        </a:rPr>
                        <a:t>  F</a:t>
                      </a:r>
                      <a:r>
                        <a:rPr lang="en-US" sz="1600" spc="5" dirty="0" smtClean="0">
                          <a:solidFill>
                            <a:srgbClr val="FF0000"/>
                          </a:solidFill>
                          <a:effectLst/>
                        </a:rPr>
                        <a:t>acili</a:t>
                      </a:r>
                      <a:r>
                        <a:rPr lang="en-US" sz="1600" dirty="0" smtClean="0">
                          <a:solidFill>
                            <a:srgbClr val="FF0000"/>
                          </a:solidFill>
                          <a:effectLst/>
                        </a:rPr>
                        <a:t>ta</a:t>
                      </a:r>
                      <a:r>
                        <a:rPr lang="en-US" sz="1600" spc="10" dirty="0" smtClean="0">
                          <a:solidFill>
                            <a:srgbClr val="FF0000"/>
                          </a:solidFill>
                          <a:effectLst/>
                        </a:rPr>
                        <a:t>t</a:t>
                      </a:r>
                      <a:r>
                        <a:rPr lang="en-US" sz="1600" spc="5" dirty="0" smtClean="0">
                          <a:solidFill>
                            <a:srgbClr val="FF0000"/>
                          </a:solidFill>
                          <a:effectLst/>
                        </a:rPr>
                        <a:t>e</a:t>
                      </a:r>
                      <a:r>
                        <a:rPr lang="en-US" sz="1600" dirty="0" smtClean="0">
                          <a:solidFill>
                            <a:srgbClr val="FF0000"/>
                          </a:solidFill>
                          <a:effectLst/>
                        </a:rPr>
                        <a:t>s</a:t>
                      </a:r>
                      <a:r>
                        <a:rPr lang="en-US" sz="1600" spc="-50" dirty="0" smtClean="0">
                          <a:solidFill>
                            <a:srgbClr val="FF0000"/>
                          </a:solidFill>
                          <a:effectLst/>
                        </a:rPr>
                        <a:t> </a:t>
                      </a:r>
                      <a:r>
                        <a:rPr lang="en-US" sz="1600" spc="-5"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spc="5" dirty="0">
                          <a:solidFill>
                            <a:srgbClr val="FF0000"/>
                          </a:solidFill>
                          <a:effectLst/>
                        </a:rPr>
                        <a:t>b</a:t>
                      </a:r>
                      <a:r>
                        <a:rPr lang="en-US" sz="1600" dirty="0">
                          <a:solidFill>
                            <a:srgbClr val="FF0000"/>
                          </a:solidFill>
                          <a:effectLst/>
                        </a:rPr>
                        <a:t>r</a:t>
                      </a:r>
                      <a:r>
                        <a:rPr lang="en-US" sz="1600" spc="5" dirty="0">
                          <a:solidFill>
                            <a:srgbClr val="FF0000"/>
                          </a:solidFill>
                          <a:effectLst/>
                        </a:rPr>
                        <a:t>ain</a:t>
                      </a:r>
                      <a:r>
                        <a:rPr lang="en-US" sz="1600" dirty="0">
                          <a:solidFill>
                            <a:srgbClr val="FF0000"/>
                          </a:solidFill>
                          <a:effectLst/>
                        </a:rPr>
                        <a:t>s</a:t>
                      </a:r>
                      <a:r>
                        <a:rPr lang="en-US" sz="1600" spc="5" dirty="0">
                          <a:solidFill>
                            <a:srgbClr val="FF0000"/>
                          </a:solidFill>
                          <a:effectLst/>
                        </a:rPr>
                        <a:t>t</a:t>
                      </a:r>
                      <a:r>
                        <a:rPr lang="en-US" sz="1600" spc="-5" dirty="0">
                          <a:solidFill>
                            <a:srgbClr val="FF0000"/>
                          </a:solidFill>
                          <a:effectLst/>
                        </a:rPr>
                        <a:t>o</a:t>
                      </a:r>
                      <a:r>
                        <a:rPr lang="en-US" sz="1600" dirty="0">
                          <a:solidFill>
                            <a:srgbClr val="FF0000"/>
                          </a:solidFill>
                          <a:effectLst/>
                        </a:rPr>
                        <a:t>rm</a:t>
                      </a:r>
                      <a:r>
                        <a:rPr lang="en-US" sz="1600" spc="-5" dirty="0">
                          <a:solidFill>
                            <a:srgbClr val="FF0000"/>
                          </a:solidFill>
                          <a:effectLst/>
                        </a:rPr>
                        <a:t>i</a:t>
                      </a:r>
                      <a:r>
                        <a:rPr lang="en-US" sz="1600" spc="5" dirty="0">
                          <a:solidFill>
                            <a:srgbClr val="FF0000"/>
                          </a:solidFill>
                          <a:effectLst/>
                        </a:rPr>
                        <a:t>n</a:t>
                      </a:r>
                      <a:r>
                        <a:rPr lang="en-US" sz="1600" dirty="0">
                          <a:solidFill>
                            <a:srgbClr val="FF0000"/>
                          </a:solidFill>
                          <a:effectLst/>
                        </a:rPr>
                        <a:t>g</a:t>
                      </a:r>
                      <a:r>
                        <a:rPr lang="en-US" sz="1600" spc="-65" dirty="0">
                          <a:solidFill>
                            <a:srgbClr val="FF0000"/>
                          </a:solidFill>
                          <a:effectLst/>
                        </a:rPr>
                        <a:t> </a:t>
                      </a:r>
                      <a:r>
                        <a:rPr lang="en-US" sz="1600" dirty="0">
                          <a:solidFill>
                            <a:srgbClr val="FF0000"/>
                          </a:solidFill>
                          <a:effectLst/>
                        </a:rPr>
                        <a:t>ses</a:t>
                      </a:r>
                      <a:r>
                        <a:rPr lang="en-US" sz="1600" spc="-5" dirty="0">
                          <a:solidFill>
                            <a:srgbClr val="FF0000"/>
                          </a:solidFill>
                          <a:effectLst/>
                        </a:rPr>
                        <a:t>s</a:t>
                      </a:r>
                      <a:r>
                        <a:rPr lang="en-US" sz="1600" spc="5" dirty="0">
                          <a:solidFill>
                            <a:srgbClr val="FF0000"/>
                          </a:solidFill>
                          <a:effectLst/>
                        </a:rPr>
                        <a:t>i</a:t>
                      </a:r>
                      <a:r>
                        <a:rPr lang="en-US" sz="1600" spc="-5" dirty="0">
                          <a:solidFill>
                            <a:srgbClr val="FF0000"/>
                          </a:solidFill>
                          <a:effectLst/>
                        </a:rPr>
                        <a:t>o</a:t>
                      </a:r>
                      <a:r>
                        <a:rPr lang="en-US" sz="1600" dirty="0">
                          <a:solidFill>
                            <a:srgbClr val="FF0000"/>
                          </a:solidFill>
                          <a:effectLst/>
                        </a:rPr>
                        <a:t>n</a:t>
                      </a:r>
                    </a:p>
                    <a:p>
                      <a:pPr marL="64135" marR="0">
                        <a:lnSpc>
                          <a:spcPct val="150000"/>
                        </a:lnSpc>
                        <a:spcBef>
                          <a:spcPts val="0"/>
                        </a:spcBef>
                        <a:spcAft>
                          <a:spcPts val="0"/>
                        </a:spcAft>
                      </a:pPr>
                      <a:r>
                        <a:rPr lang="en-US" sz="1600" dirty="0">
                          <a:solidFill>
                            <a:srgbClr val="FF0000"/>
                          </a:solidFill>
                          <a:effectLst/>
                        </a:rPr>
                        <a:t>  </a:t>
                      </a:r>
                      <a:r>
                        <a:rPr lang="en-US" sz="1600" spc="5" dirty="0" smtClean="0">
                          <a:solidFill>
                            <a:srgbClr val="FF0000"/>
                          </a:solidFill>
                          <a:effectLst/>
                        </a:rPr>
                        <a:t>H</a:t>
                      </a:r>
                      <a:r>
                        <a:rPr lang="en-US" sz="1600" dirty="0" smtClean="0">
                          <a:solidFill>
                            <a:srgbClr val="FF0000"/>
                          </a:solidFill>
                          <a:effectLst/>
                        </a:rPr>
                        <a:t>e</a:t>
                      </a:r>
                      <a:r>
                        <a:rPr lang="en-US" sz="1600" spc="5" dirty="0" smtClean="0">
                          <a:solidFill>
                            <a:srgbClr val="FF0000"/>
                          </a:solidFill>
                          <a:effectLst/>
                        </a:rPr>
                        <a:t>lp</a:t>
                      </a:r>
                      <a:r>
                        <a:rPr lang="en-US" sz="1600" dirty="0" smtClean="0">
                          <a:solidFill>
                            <a:srgbClr val="FF0000"/>
                          </a:solidFill>
                          <a:effectLst/>
                        </a:rPr>
                        <a:t>s</a:t>
                      </a:r>
                      <a:r>
                        <a:rPr lang="en-US" sz="1600" spc="-25" dirty="0" smtClean="0">
                          <a:solidFill>
                            <a:srgbClr val="FF0000"/>
                          </a:solidFill>
                          <a:effectLst/>
                        </a:rPr>
                        <a:t> </a:t>
                      </a:r>
                      <a:r>
                        <a:rPr lang="en-US" sz="1600" spc="5" dirty="0">
                          <a:solidFill>
                            <a:srgbClr val="FF0000"/>
                          </a:solidFill>
                          <a:effectLst/>
                        </a:rPr>
                        <a:t>l</a:t>
                      </a:r>
                      <a:r>
                        <a:rPr lang="en-US" sz="1600" dirty="0">
                          <a:solidFill>
                            <a:srgbClr val="FF0000"/>
                          </a:solidFill>
                          <a:effectLst/>
                        </a:rPr>
                        <a:t>e</a:t>
                      </a:r>
                      <a:r>
                        <a:rPr lang="en-US" sz="1600" spc="5" dirty="0">
                          <a:solidFill>
                            <a:srgbClr val="FF0000"/>
                          </a:solidFill>
                          <a:effectLst/>
                        </a:rPr>
                        <a:t>a</a:t>
                      </a:r>
                      <a:r>
                        <a:rPr lang="en-US" sz="1600" dirty="0">
                          <a:solidFill>
                            <a:srgbClr val="FF0000"/>
                          </a:solidFill>
                          <a:effectLst/>
                        </a:rPr>
                        <a:t>r</a:t>
                      </a:r>
                      <a:r>
                        <a:rPr lang="en-US" sz="1600" spc="5" dirty="0">
                          <a:solidFill>
                            <a:srgbClr val="FF0000"/>
                          </a:solidFill>
                          <a:effectLst/>
                        </a:rPr>
                        <a:t>n</a:t>
                      </a:r>
                      <a:r>
                        <a:rPr lang="en-US" sz="1600" dirty="0">
                          <a:solidFill>
                            <a:srgbClr val="FF0000"/>
                          </a:solidFill>
                          <a:effectLst/>
                        </a:rPr>
                        <a:t>ers</a:t>
                      </a:r>
                      <a:r>
                        <a:rPr lang="en-US" sz="1600" spc="-40" dirty="0">
                          <a:solidFill>
                            <a:srgbClr val="FF0000"/>
                          </a:solidFill>
                          <a:effectLst/>
                        </a:rPr>
                        <a:t> </a:t>
                      </a:r>
                      <a:r>
                        <a:rPr lang="en-US" sz="1600" dirty="0">
                          <a:solidFill>
                            <a:srgbClr val="FF0000"/>
                          </a:solidFill>
                          <a:effectLst/>
                        </a:rPr>
                        <a:t>a</a:t>
                      </a:r>
                      <a:r>
                        <a:rPr lang="en-US" sz="1600" spc="5" dirty="0">
                          <a:solidFill>
                            <a:srgbClr val="FF0000"/>
                          </a:solidFill>
                          <a:effectLst/>
                        </a:rPr>
                        <a:t>r</a:t>
                      </a:r>
                      <a:r>
                        <a:rPr lang="en-US" sz="1600" dirty="0">
                          <a:solidFill>
                            <a:srgbClr val="FF0000"/>
                          </a:solidFill>
                          <a:effectLst/>
                        </a:rPr>
                        <a:t>r</a:t>
                      </a:r>
                      <a:r>
                        <a:rPr lang="en-US" sz="1600" spc="5" dirty="0">
                          <a:solidFill>
                            <a:srgbClr val="FF0000"/>
                          </a:solidFill>
                          <a:effectLst/>
                        </a:rPr>
                        <a:t>i</a:t>
                      </a:r>
                      <a:r>
                        <a:rPr lang="en-US" sz="1600" dirty="0">
                          <a:solidFill>
                            <a:srgbClr val="FF0000"/>
                          </a:solidFill>
                          <a:effectLst/>
                        </a:rPr>
                        <a:t>ve</a:t>
                      </a:r>
                      <a:r>
                        <a:rPr lang="en-US" sz="1600" spc="-25" dirty="0">
                          <a:solidFill>
                            <a:srgbClr val="FF0000"/>
                          </a:solidFill>
                          <a:effectLst/>
                        </a:rPr>
                        <a:t> </a:t>
                      </a:r>
                      <a:r>
                        <a:rPr lang="en-US" sz="1600" spc="5" dirty="0">
                          <a:solidFill>
                            <a:srgbClr val="FF0000"/>
                          </a:solidFill>
                          <a:effectLst/>
                        </a:rPr>
                        <a:t>a</a:t>
                      </a:r>
                      <a:r>
                        <a:rPr lang="en-US" sz="1600" dirty="0">
                          <a:solidFill>
                            <a:srgbClr val="FF0000"/>
                          </a:solidFill>
                          <a:effectLst/>
                        </a:rPr>
                        <a:t>t a s</a:t>
                      </a:r>
                      <a:r>
                        <a:rPr lang="en-US" sz="1600" spc="-5" dirty="0">
                          <a:solidFill>
                            <a:srgbClr val="FF0000"/>
                          </a:solidFill>
                          <a:effectLst/>
                        </a:rPr>
                        <a:t>o</a:t>
                      </a:r>
                      <a:r>
                        <a:rPr lang="en-US" sz="1600" spc="5" dirty="0">
                          <a:solidFill>
                            <a:srgbClr val="FF0000"/>
                          </a:solidFill>
                          <a:effectLst/>
                        </a:rPr>
                        <a:t>l</a:t>
                      </a:r>
                      <a:r>
                        <a:rPr lang="en-US" sz="1600" spc="-5" dirty="0">
                          <a:solidFill>
                            <a:srgbClr val="FF0000"/>
                          </a:solidFill>
                          <a:effectLst/>
                        </a:rPr>
                        <a:t>u</a:t>
                      </a:r>
                      <a:r>
                        <a:rPr lang="en-US" sz="1600" spc="10" dirty="0">
                          <a:solidFill>
                            <a:srgbClr val="FF0000"/>
                          </a:solidFill>
                          <a:effectLst/>
                        </a:rPr>
                        <a:t>t</a:t>
                      </a:r>
                      <a:r>
                        <a:rPr lang="en-US" sz="1600" spc="5" dirty="0">
                          <a:solidFill>
                            <a:srgbClr val="FF0000"/>
                          </a:solidFill>
                          <a:effectLst/>
                        </a:rPr>
                        <a:t>i</a:t>
                      </a:r>
                      <a:r>
                        <a:rPr lang="en-US" sz="1600" spc="-5" dirty="0">
                          <a:solidFill>
                            <a:srgbClr val="FF0000"/>
                          </a:solidFill>
                          <a:effectLst/>
                        </a:rPr>
                        <a:t>o</a:t>
                      </a:r>
                      <a:r>
                        <a:rPr lang="en-US" sz="1600" dirty="0">
                          <a:solidFill>
                            <a:srgbClr val="FF0000"/>
                          </a:solidFill>
                          <a:effectLst/>
                        </a:rPr>
                        <a:t>n</a:t>
                      </a:r>
                      <a:r>
                        <a:rPr lang="en-US" sz="1600" spc="-30" dirty="0">
                          <a:solidFill>
                            <a:srgbClr val="FF0000"/>
                          </a:solidFill>
                          <a:effectLst/>
                        </a:rPr>
                        <a:t> </a:t>
                      </a:r>
                      <a:r>
                        <a:rPr lang="en-US" sz="1600" spc="-5" dirty="0">
                          <a:solidFill>
                            <a:srgbClr val="FF0000"/>
                          </a:solidFill>
                          <a:effectLst/>
                        </a:rPr>
                        <a:t>o</a:t>
                      </a:r>
                      <a:r>
                        <a:rPr lang="en-US" sz="1600" dirty="0">
                          <a:solidFill>
                            <a:srgbClr val="FF0000"/>
                          </a:solidFill>
                          <a:effectLst/>
                        </a:rPr>
                        <a:t>r s</a:t>
                      </a:r>
                      <a:r>
                        <a:rPr lang="en-US" sz="1600" spc="-5" dirty="0">
                          <a:solidFill>
                            <a:srgbClr val="FF0000"/>
                          </a:solidFill>
                          <a:effectLst/>
                        </a:rPr>
                        <a:t>o</a:t>
                      </a:r>
                      <a:r>
                        <a:rPr lang="en-US" sz="1600" spc="15" dirty="0">
                          <a:solidFill>
                            <a:srgbClr val="FF0000"/>
                          </a:solidFill>
                          <a:effectLst/>
                        </a:rPr>
                        <a:t>l</a:t>
                      </a:r>
                      <a:r>
                        <a:rPr lang="en-US" sz="1600" spc="-5" dirty="0">
                          <a:solidFill>
                            <a:srgbClr val="FF0000"/>
                          </a:solidFill>
                          <a:effectLst/>
                        </a:rPr>
                        <a:t>u</a:t>
                      </a:r>
                      <a:r>
                        <a:rPr lang="en-US" sz="1600" spc="10" dirty="0">
                          <a:solidFill>
                            <a:srgbClr val="FF0000"/>
                          </a:solidFill>
                          <a:effectLst/>
                        </a:rPr>
                        <a:t>t</a:t>
                      </a:r>
                      <a:r>
                        <a:rPr lang="en-US" sz="1600" spc="5" dirty="0">
                          <a:solidFill>
                            <a:srgbClr val="FF0000"/>
                          </a:solidFill>
                          <a:effectLst/>
                        </a:rPr>
                        <a:t>i</a:t>
                      </a:r>
                      <a:r>
                        <a:rPr lang="en-US" sz="1600" spc="-5" dirty="0">
                          <a:solidFill>
                            <a:srgbClr val="FF0000"/>
                          </a:solidFill>
                          <a:effectLst/>
                        </a:rPr>
                        <a:t>o</a:t>
                      </a:r>
                      <a:r>
                        <a:rPr lang="en-US" sz="1600" spc="5" dirty="0">
                          <a:solidFill>
                            <a:srgbClr val="FF0000"/>
                          </a:solidFill>
                          <a:effectLst/>
                        </a:rPr>
                        <a:t>n</a:t>
                      </a:r>
                      <a:r>
                        <a:rPr lang="en-US" sz="1600" dirty="0">
                          <a:solidFill>
                            <a:srgbClr val="FF0000"/>
                          </a:solidFill>
                          <a:effectLst/>
                        </a:rPr>
                        <a:t>s</a:t>
                      </a:r>
                    </a:p>
                    <a:p>
                      <a:pPr marL="64135" marR="0">
                        <a:lnSpc>
                          <a:spcPct val="150000"/>
                        </a:lnSpc>
                        <a:spcBef>
                          <a:spcPts val="0"/>
                        </a:spcBef>
                        <a:spcAft>
                          <a:spcPts val="0"/>
                        </a:spcAft>
                      </a:pPr>
                      <a:r>
                        <a:rPr lang="en-US" sz="1600" dirty="0">
                          <a:solidFill>
                            <a:srgbClr val="FF0000"/>
                          </a:solidFill>
                          <a:effectLst/>
                        </a:rPr>
                        <a:t>  </a:t>
                      </a:r>
                      <a:r>
                        <a:rPr lang="en-US" sz="1600" spc="5" dirty="0" smtClean="0">
                          <a:solidFill>
                            <a:srgbClr val="FF0000"/>
                          </a:solidFill>
                          <a:effectLst/>
                        </a:rPr>
                        <a:t>En</a:t>
                      </a:r>
                      <a:r>
                        <a:rPr lang="en-US" sz="1600" dirty="0" smtClean="0">
                          <a:solidFill>
                            <a:srgbClr val="FF0000"/>
                          </a:solidFill>
                          <a:effectLst/>
                        </a:rPr>
                        <a:t>s</a:t>
                      </a:r>
                      <a:r>
                        <a:rPr lang="en-US" sz="1600" spc="-10" dirty="0" smtClean="0">
                          <a:solidFill>
                            <a:srgbClr val="FF0000"/>
                          </a:solidFill>
                          <a:effectLst/>
                        </a:rPr>
                        <a:t>u</a:t>
                      </a:r>
                      <a:r>
                        <a:rPr lang="en-US" sz="1600" dirty="0" smtClean="0">
                          <a:solidFill>
                            <a:srgbClr val="FF0000"/>
                          </a:solidFill>
                          <a:effectLst/>
                        </a:rPr>
                        <a:t>r</a:t>
                      </a:r>
                      <a:r>
                        <a:rPr lang="en-US" sz="1600" spc="5" dirty="0" smtClean="0">
                          <a:solidFill>
                            <a:srgbClr val="FF0000"/>
                          </a:solidFill>
                          <a:effectLst/>
                        </a:rPr>
                        <a:t>e</a:t>
                      </a:r>
                      <a:r>
                        <a:rPr lang="en-US" sz="1600" dirty="0" smtClean="0">
                          <a:solidFill>
                            <a:srgbClr val="FF0000"/>
                          </a:solidFill>
                          <a:effectLst/>
                        </a:rPr>
                        <a:t>s</a:t>
                      </a:r>
                      <a:r>
                        <a:rPr lang="en-US" sz="1600" spc="-35" dirty="0" smtClean="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spc="5" dirty="0">
                          <a:solidFill>
                            <a:srgbClr val="FF0000"/>
                          </a:solidFill>
                          <a:effectLst/>
                        </a:rPr>
                        <a:t>in</a:t>
                      </a:r>
                      <a:r>
                        <a:rPr lang="en-US" sz="1600" dirty="0">
                          <a:solidFill>
                            <a:srgbClr val="FF0000"/>
                          </a:solidFill>
                          <a:effectLst/>
                        </a:rPr>
                        <a:t>v</a:t>
                      </a:r>
                      <a:r>
                        <a:rPr lang="en-US" sz="1600" spc="-5" dirty="0">
                          <a:solidFill>
                            <a:srgbClr val="FF0000"/>
                          </a:solidFill>
                          <a:effectLst/>
                        </a:rPr>
                        <a:t>o</a:t>
                      </a:r>
                      <a:r>
                        <a:rPr lang="en-US" sz="1600" spc="5" dirty="0">
                          <a:solidFill>
                            <a:srgbClr val="FF0000"/>
                          </a:solidFill>
                          <a:effectLst/>
                        </a:rPr>
                        <a:t>l</a:t>
                      </a:r>
                      <a:r>
                        <a:rPr lang="en-US" sz="1600" dirty="0">
                          <a:solidFill>
                            <a:srgbClr val="FF0000"/>
                          </a:solidFill>
                          <a:effectLst/>
                        </a:rPr>
                        <a:t>veme</a:t>
                      </a:r>
                      <a:r>
                        <a:rPr lang="en-US" sz="1600" spc="5" dirty="0">
                          <a:solidFill>
                            <a:srgbClr val="FF0000"/>
                          </a:solidFill>
                          <a:effectLst/>
                        </a:rPr>
                        <a:t>n</a:t>
                      </a:r>
                      <a:r>
                        <a:rPr lang="en-US" sz="1600" dirty="0">
                          <a:solidFill>
                            <a:srgbClr val="FF0000"/>
                          </a:solidFill>
                          <a:effectLst/>
                        </a:rPr>
                        <a:t>t</a:t>
                      </a:r>
                      <a:r>
                        <a:rPr lang="en-US" sz="1600" spc="-50" dirty="0">
                          <a:solidFill>
                            <a:srgbClr val="FF0000"/>
                          </a:solidFill>
                          <a:effectLst/>
                        </a:rPr>
                        <a:t> </a:t>
                      </a:r>
                      <a:r>
                        <a:rPr lang="en-US" sz="1600" spc="-5" dirty="0">
                          <a:solidFill>
                            <a:srgbClr val="FF0000"/>
                          </a:solidFill>
                          <a:effectLst/>
                        </a:rPr>
                        <a:t>o</a:t>
                      </a:r>
                      <a:r>
                        <a:rPr lang="en-US" sz="1600" dirty="0">
                          <a:solidFill>
                            <a:srgbClr val="FF0000"/>
                          </a:solidFill>
                          <a:effectLst/>
                        </a:rPr>
                        <a:t>f</a:t>
                      </a:r>
                      <a:r>
                        <a:rPr lang="en-US" sz="1600" spc="-10" dirty="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dirty="0">
                          <a:solidFill>
                            <a:srgbClr val="FF0000"/>
                          </a:solidFill>
                          <a:effectLst/>
                        </a:rPr>
                        <a:t>e</a:t>
                      </a:r>
                      <a:r>
                        <a:rPr lang="en-US" sz="1600" spc="5" dirty="0">
                          <a:solidFill>
                            <a:srgbClr val="FF0000"/>
                          </a:solidFill>
                          <a:effectLst/>
                        </a:rPr>
                        <a:t>n</a:t>
                      </a:r>
                      <a:r>
                        <a:rPr lang="en-US" sz="1600" spc="10" dirty="0">
                          <a:solidFill>
                            <a:srgbClr val="FF0000"/>
                          </a:solidFill>
                          <a:effectLst/>
                        </a:rPr>
                        <a:t>t</a:t>
                      </a:r>
                      <a:r>
                        <a:rPr lang="en-US" sz="1600" spc="5" dirty="0">
                          <a:solidFill>
                            <a:srgbClr val="FF0000"/>
                          </a:solidFill>
                          <a:effectLst/>
                        </a:rPr>
                        <a:t>i</a:t>
                      </a:r>
                      <a:r>
                        <a:rPr lang="en-US" sz="1600" dirty="0">
                          <a:solidFill>
                            <a:srgbClr val="FF0000"/>
                          </a:solidFill>
                          <a:effectLst/>
                        </a:rPr>
                        <a:t>re</a:t>
                      </a:r>
                      <a:r>
                        <a:rPr lang="en-US" sz="1600" spc="-25" dirty="0">
                          <a:solidFill>
                            <a:srgbClr val="FF0000"/>
                          </a:solidFill>
                          <a:effectLst/>
                        </a:rPr>
                        <a:t> </a:t>
                      </a:r>
                      <a:r>
                        <a:rPr lang="en-US" sz="1600" spc="5" dirty="0">
                          <a:solidFill>
                            <a:srgbClr val="FF0000"/>
                          </a:solidFill>
                          <a:effectLst/>
                        </a:rPr>
                        <a:t>cla</a:t>
                      </a:r>
                      <a:r>
                        <a:rPr lang="en-US" sz="1600" dirty="0">
                          <a:solidFill>
                            <a:srgbClr val="FF0000"/>
                          </a:solidFill>
                          <a:effectLst/>
                        </a:rPr>
                        <a:t>ss</a:t>
                      </a:r>
                      <a:endParaRPr lang="en-US" sz="1600" dirty="0">
                        <a:solidFill>
                          <a:srgbClr val="FF0000"/>
                        </a:solidFill>
                        <a:effectLst/>
                        <a:latin typeface="Times New Roman"/>
                        <a:ea typeface="Times New Roman"/>
                      </a:endParaRPr>
                    </a:p>
                  </a:txBody>
                  <a:tcPr marL="0" marR="0" marT="0" marB="0"/>
                </a:tc>
              </a:tr>
              <a:tr h="929035">
                <a:tc>
                  <a:txBody>
                    <a:bodyPr/>
                    <a:lstStyle/>
                    <a:p>
                      <a:pPr marL="64770" marR="0">
                        <a:lnSpc>
                          <a:spcPct val="150000"/>
                        </a:lnSpc>
                        <a:spcBef>
                          <a:spcPts val="10"/>
                        </a:spcBef>
                        <a:spcAft>
                          <a:spcPts val="0"/>
                        </a:spcAft>
                      </a:pPr>
                      <a:r>
                        <a:rPr lang="en-US" sz="1600" spc="5" dirty="0">
                          <a:effectLst/>
                        </a:rPr>
                        <a:t>L</a:t>
                      </a:r>
                      <a:r>
                        <a:rPr lang="en-US" sz="1600" dirty="0">
                          <a:effectLst/>
                        </a:rPr>
                        <a:t>ea</a:t>
                      </a:r>
                      <a:r>
                        <a:rPr lang="en-US" sz="1600" spc="5" dirty="0">
                          <a:effectLst/>
                        </a:rPr>
                        <a:t>r</a:t>
                      </a:r>
                      <a:r>
                        <a:rPr lang="en-US" sz="1600" dirty="0">
                          <a:effectLst/>
                        </a:rPr>
                        <a:t>ne</a:t>
                      </a:r>
                      <a:r>
                        <a:rPr lang="en-US" sz="1600" spc="5" dirty="0">
                          <a:effectLst/>
                        </a:rPr>
                        <a:t>r</a:t>
                      </a:r>
                      <a:r>
                        <a:rPr lang="en-US" sz="1600" spc="-5" dirty="0">
                          <a:effectLst/>
                        </a:rPr>
                        <a:t>’</a:t>
                      </a:r>
                      <a:r>
                        <a:rPr lang="en-US" sz="1600" dirty="0">
                          <a:effectLst/>
                        </a:rPr>
                        <a:t>s</a:t>
                      </a:r>
                      <a:r>
                        <a:rPr lang="en-US" sz="1600" spc="-40" dirty="0">
                          <a:effectLst/>
                        </a:rPr>
                        <a:t> </a:t>
                      </a:r>
                      <a:r>
                        <a:rPr lang="en-US" sz="1600" dirty="0">
                          <a:effectLst/>
                        </a:rPr>
                        <a:t>role</a:t>
                      </a:r>
                      <a:endParaRPr lang="en-US" sz="1600" dirty="0">
                        <a:effectLst/>
                        <a:latin typeface="Times New Roman"/>
                        <a:ea typeface="Times New Roman"/>
                      </a:endParaRPr>
                    </a:p>
                  </a:txBody>
                  <a:tcPr marL="0" marR="0" marT="0" marB="0"/>
                </a:tc>
                <a:tc>
                  <a:txBody>
                    <a:bodyPr/>
                    <a:lstStyle/>
                    <a:p>
                      <a:pPr marL="293370" marR="124460" indent="-229235">
                        <a:lnSpc>
                          <a:spcPct val="150000"/>
                        </a:lnSpc>
                        <a:spcBef>
                          <a:spcPts val="30"/>
                        </a:spcBef>
                        <a:spcAft>
                          <a:spcPts val="0"/>
                        </a:spcAft>
                      </a:pPr>
                      <a:r>
                        <a:rPr lang="en-US" sz="1600" spc="0" baseline="0" dirty="0" smtClean="0">
                          <a:solidFill>
                            <a:srgbClr val="FF0000"/>
                          </a:solidFill>
                          <a:effectLst/>
                        </a:rPr>
                        <a:t>    </a:t>
                      </a:r>
                      <a:r>
                        <a:rPr lang="en-US" sz="1600" spc="-5" dirty="0" smtClean="0">
                          <a:solidFill>
                            <a:srgbClr val="FF0000"/>
                          </a:solidFill>
                          <a:effectLst/>
                        </a:rPr>
                        <a:t>Fo</a:t>
                      </a:r>
                      <a:r>
                        <a:rPr lang="en-US" sz="1600" dirty="0" smtClean="0">
                          <a:solidFill>
                            <a:srgbClr val="FF0000"/>
                          </a:solidFill>
                          <a:effectLst/>
                        </a:rPr>
                        <a:t>r</a:t>
                      </a:r>
                      <a:r>
                        <a:rPr lang="en-US" sz="1600" spc="15" dirty="0" smtClean="0">
                          <a:solidFill>
                            <a:srgbClr val="FF0000"/>
                          </a:solidFill>
                          <a:effectLst/>
                        </a:rPr>
                        <a:t>m</a:t>
                      </a:r>
                      <a:r>
                        <a:rPr lang="en-US" sz="1600" dirty="0" smtClean="0">
                          <a:solidFill>
                            <a:srgbClr val="FF0000"/>
                          </a:solidFill>
                          <a:effectLst/>
                        </a:rPr>
                        <a:t>s</a:t>
                      </a:r>
                      <a:r>
                        <a:rPr lang="en-US" sz="1600" spc="-30" dirty="0" smtClean="0">
                          <a:solidFill>
                            <a:srgbClr val="FF0000"/>
                          </a:solidFill>
                          <a:effectLst/>
                        </a:rPr>
                        <a:t> </a:t>
                      </a:r>
                      <a:r>
                        <a:rPr lang="en-US" sz="1600" dirty="0">
                          <a:solidFill>
                            <a:srgbClr val="FF0000"/>
                          </a:solidFill>
                          <a:effectLst/>
                        </a:rPr>
                        <a:t>gr</a:t>
                      </a:r>
                      <a:r>
                        <a:rPr lang="en-US" sz="1600" spc="10" dirty="0">
                          <a:solidFill>
                            <a:srgbClr val="FF0000"/>
                          </a:solidFill>
                          <a:effectLst/>
                        </a:rPr>
                        <a:t>o</a:t>
                      </a:r>
                      <a:r>
                        <a:rPr lang="en-US" sz="1600" spc="-5" dirty="0">
                          <a:solidFill>
                            <a:srgbClr val="FF0000"/>
                          </a:solidFill>
                          <a:effectLst/>
                        </a:rPr>
                        <a:t>u</a:t>
                      </a:r>
                      <a:r>
                        <a:rPr lang="en-US" sz="1600" spc="5" dirty="0">
                          <a:solidFill>
                            <a:srgbClr val="FF0000"/>
                          </a:solidFill>
                          <a:effectLst/>
                        </a:rPr>
                        <a:t>p</a:t>
                      </a:r>
                      <a:r>
                        <a:rPr lang="en-US" sz="1600" dirty="0">
                          <a:solidFill>
                            <a:srgbClr val="FF0000"/>
                          </a:solidFill>
                          <a:effectLst/>
                        </a:rPr>
                        <a:t>s</a:t>
                      </a:r>
                      <a:r>
                        <a:rPr lang="en-US" sz="1600" spc="-35" dirty="0">
                          <a:solidFill>
                            <a:srgbClr val="FF0000"/>
                          </a:solidFill>
                          <a:effectLst/>
                        </a:rPr>
                        <a:t> </a:t>
                      </a:r>
                      <a:r>
                        <a:rPr lang="en-US" sz="1600" spc="5" dirty="0">
                          <a:solidFill>
                            <a:srgbClr val="FF0000"/>
                          </a:solidFill>
                          <a:effectLst/>
                        </a:rPr>
                        <a:t>t</a:t>
                      </a:r>
                      <a:r>
                        <a:rPr lang="en-US" sz="1600" dirty="0">
                          <a:solidFill>
                            <a:srgbClr val="FF0000"/>
                          </a:solidFill>
                          <a:effectLst/>
                        </a:rPr>
                        <a:t>o</a:t>
                      </a:r>
                      <a:r>
                        <a:rPr lang="en-US" sz="1600" spc="-15" dirty="0">
                          <a:solidFill>
                            <a:srgbClr val="FF0000"/>
                          </a:solidFill>
                          <a:effectLst/>
                        </a:rPr>
                        <a:t> </a:t>
                      </a:r>
                      <a:r>
                        <a:rPr lang="en-US" sz="1600" dirty="0">
                          <a:solidFill>
                            <a:srgbClr val="FF0000"/>
                          </a:solidFill>
                          <a:effectLst/>
                        </a:rPr>
                        <a:t>f</a:t>
                      </a:r>
                      <a:r>
                        <a:rPr lang="en-US" sz="1600" spc="5" dirty="0">
                          <a:solidFill>
                            <a:srgbClr val="FF0000"/>
                          </a:solidFill>
                          <a:effectLst/>
                        </a:rPr>
                        <a:t>in</a:t>
                      </a:r>
                      <a:r>
                        <a:rPr lang="en-US" sz="1600" dirty="0">
                          <a:solidFill>
                            <a:srgbClr val="FF0000"/>
                          </a:solidFill>
                          <a:effectLst/>
                        </a:rPr>
                        <a:t>d</a:t>
                      </a:r>
                      <a:r>
                        <a:rPr lang="en-US" sz="1600" spc="-5" dirty="0">
                          <a:solidFill>
                            <a:srgbClr val="FF0000"/>
                          </a:solidFill>
                          <a:effectLst/>
                        </a:rPr>
                        <a:t> ou</a:t>
                      </a:r>
                      <a:r>
                        <a:rPr lang="en-US" sz="1600" dirty="0">
                          <a:solidFill>
                            <a:srgbClr val="FF0000"/>
                          </a:solidFill>
                          <a:effectLst/>
                        </a:rPr>
                        <a:t>t</a:t>
                      </a:r>
                      <a:r>
                        <a:rPr lang="en-US" sz="1600" spc="5" dirty="0">
                          <a:solidFill>
                            <a:srgbClr val="FF0000"/>
                          </a:solidFill>
                          <a:effectLst/>
                        </a:rPr>
                        <a:t> </a:t>
                      </a:r>
                      <a:r>
                        <a:rPr lang="en-US" sz="1600" dirty="0">
                          <a:solidFill>
                            <a:srgbClr val="FF0000"/>
                          </a:solidFill>
                          <a:effectLst/>
                        </a:rPr>
                        <a:t>d</a:t>
                      </a:r>
                      <a:r>
                        <a:rPr lang="en-US" sz="1600" spc="5" dirty="0">
                          <a:solidFill>
                            <a:srgbClr val="FF0000"/>
                          </a:solidFill>
                          <a:effectLst/>
                        </a:rPr>
                        <a:t>i</a:t>
                      </a:r>
                      <a:r>
                        <a:rPr lang="en-US" sz="1600" dirty="0">
                          <a:solidFill>
                            <a:srgbClr val="FF0000"/>
                          </a:solidFill>
                          <a:effectLst/>
                        </a:rPr>
                        <a:t>ffere</a:t>
                      </a:r>
                      <a:r>
                        <a:rPr lang="en-US" sz="1600" spc="5" dirty="0">
                          <a:solidFill>
                            <a:srgbClr val="FF0000"/>
                          </a:solidFill>
                          <a:effectLst/>
                        </a:rPr>
                        <a:t>n</a:t>
                      </a:r>
                      <a:r>
                        <a:rPr lang="en-US" sz="1600" dirty="0">
                          <a:solidFill>
                            <a:srgbClr val="FF0000"/>
                          </a:solidFill>
                          <a:effectLst/>
                        </a:rPr>
                        <a:t>t</a:t>
                      </a:r>
                      <a:r>
                        <a:rPr lang="en-US" sz="1600" spc="-30" dirty="0">
                          <a:solidFill>
                            <a:srgbClr val="FF0000"/>
                          </a:solidFill>
                          <a:effectLst/>
                        </a:rPr>
                        <a:t> </a:t>
                      </a:r>
                      <a:r>
                        <a:rPr lang="en-US" sz="1600" spc="10" dirty="0">
                          <a:solidFill>
                            <a:srgbClr val="FF0000"/>
                          </a:solidFill>
                          <a:effectLst/>
                        </a:rPr>
                        <a:t>w</a:t>
                      </a:r>
                      <a:r>
                        <a:rPr lang="en-US" sz="1600" spc="5" dirty="0">
                          <a:solidFill>
                            <a:srgbClr val="FF0000"/>
                          </a:solidFill>
                          <a:effectLst/>
                        </a:rPr>
                        <a:t>a</a:t>
                      </a:r>
                      <a:r>
                        <a:rPr lang="en-US" sz="1600" spc="-5" dirty="0">
                          <a:solidFill>
                            <a:srgbClr val="FF0000"/>
                          </a:solidFill>
                          <a:effectLst/>
                        </a:rPr>
                        <a:t>y</a:t>
                      </a:r>
                      <a:r>
                        <a:rPr lang="en-US" sz="1600" dirty="0">
                          <a:solidFill>
                            <a:srgbClr val="FF0000"/>
                          </a:solidFill>
                          <a:effectLst/>
                        </a:rPr>
                        <a:t>s</a:t>
                      </a:r>
                      <a:r>
                        <a:rPr lang="en-US" sz="1600" spc="-25" dirty="0">
                          <a:solidFill>
                            <a:srgbClr val="FF0000"/>
                          </a:solidFill>
                          <a:effectLst/>
                        </a:rPr>
                        <a:t> </a:t>
                      </a:r>
                      <a:r>
                        <a:rPr lang="en-US" sz="1600" spc="-5" dirty="0">
                          <a:solidFill>
                            <a:srgbClr val="FF0000"/>
                          </a:solidFill>
                          <a:effectLst/>
                        </a:rPr>
                        <a:t>o</a:t>
                      </a:r>
                      <a:r>
                        <a:rPr lang="en-US" sz="1600" dirty="0">
                          <a:solidFill>
                            <a:srgbClr val="FF0000"/>
                          </a:solidFill>
                          <a:effectLst/>
                        </a:rPr>
                        <a:t>f</a:t>
                      </a:r>
                      <a:r>
                        <a:rPr lang="en-US" sz="1600" spc="-10" dirty="0">
                          <a:solidFill>
                            <a:srgbClr val="FF0000"/>
                          </a:solidFill>
                          <a:effectLst/>
                        </a:rPr>
                        <a:t> </a:t>
                      </a:r>
                      <a:r>
                        <a:rPr lang="en-US" sz="1600" spc="10" dirty="0">
                          <a:solidFill>
                            <a:srgbClr val="FF0000"/>
                          </a:solidFill>
                          <a:effectLst/>
                        </a:rPr>
                        <a:t>s</a:t>
                      </a:r>
                      <a:r>
                        <a:rPr lang="en-US" sz="1600" spc="-5" dirty="0">
                          <a:solidFill>
                            <a:srgbClr val="FF0000"/>
                          </a:solidFill>
                          <a:effectLst/>
                        </a:rPr>
                        <a:t>o</a:t>
                      </a:r>
                      <a:r>
                        <a:rPr lang="en-US" sz="1600" spc="5" dirty="0">
                          <a:solidFill>
                            <a:srgbClr val="FF0000"/>
                          </a:solidFill>
                          <a:effectLst/>
                        </a:rPr>
                        <a:t>l</a:t>
                      </a:r>
                      <a:r>
                        <a:rPr lang="en-US" sz="1600" dirty="0">
                          <a:solidFill>
                            <a:srgbClr val="FF0000"/>
                          </a:solidFill>
                          <a:effectLst/>
                        </a:rPr>
                        <a:t>v</a:t>
                      </a:r>
                      <a:r>
                        <a:rPr lang="en-US" sz="1600" spc="5" dirty="0">
                          <a:solidFill>
                            <a:srgbClr val="FF0000"/>
                          </a:solidFill>
                          <a:effectLst/>
                        </a:rPr>
                        <a:t>in</a:t>
                      </a:r>
                      <a:r>
                        <a:rPr lang="en-US" sz="1600" dirty="0">
                          <a:solidFill>
                            <a:srgbClr val="FF0000"/>
                          </a:solidFill>
                          <a:effectLst/>
                        </a:rPr>
                        <a:t>g</a:t>
                      </a:r>
                      <a:r>
                        <a:rPr lang="en-US" sz="1600" spc="-35" dirty="0">
                          <a:solidFill>
                            <a:srgbClr val="FF0000"/>
                          </a:solidFill>
                          <a:effectLst/>
                        </a:rPr>
                        <a:t> </a:t>
                      </a:r>
                      <a:r>
                        <a:rPr lang="en-US" sz="160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spc="5" dirty="0">
                          <a:solidFill>
                            <a:srgbClr val="FF0000"/>
                          </a:solidFill>
                          <a:effectLst/>
                        </a:rPr>
                        <a:t>p</a:t>
                      </a:r>
                      <a:r>
                        <a:rPr lang="en-US" sz="1600" dirty="0">
                          <a:solidFill>
                            <a:srgbClr val="FF0000"/>
                          </a:solidFill>
                          <a:effectLst/>
                        </a:rPr>
                        <a:t>r</a:t>
                      </a:r>
                      <a:r>
                        <a:rPr lang="en-US" sz="1600" spc="-5" dirty="0">
                          <a:solidFill>
                            <a:srgbClr val="FF0000"/>
                          </a:solidFill>
                          <a:effectLst/>
                        </a:rPr>
                        <a:t>o</a:t>
                      </a:r>
                      <a:r>
                        <a:rPr lang="en-US" sz="1600" spc="5" dirty="0">
                          <a:solidFill>
                            <a:srgbClr val="FF0000"/>
                          </a:solidFill>
                          <a:effectLst/>
                        </a:rPr>
                        <a:t>bl</a:t>
                      </a:r>
                      <a:r>
                        <a:rPr lang="en-US" sz="1600" dirty="0">
                          <a:solidFill>
                            <a:srgbClr val="FF0000"/>
                          </a:solidFill>
                          <a:effectLst/>
                        </a:rPr>
                        <a:t>em </a:t>
                      </a:r>
                      <a:r>
                        <a:rPr lang="en-US" sz="1600" spc="10" dirty="0">
                          <a:solidFill>
                            <a:srgbClr val="FF0000"/>
                          </a:solidFill>
                          <a:effectLst/>
                        </a:rPr>
                        <a:t>w</a:t>
                      </a:r>
                      <a:r>
                        <a:rPr lang="en-US" sz="1600" spc="-5" dirty="0">
                          <a:solidFill>
                            <a:srgbClr val="FF0000"/>
                          </a:solidFill>
                          <a:effectLst/>
                        </a:rPr>
                        <a:t>i</a:t>
                      </a:r>
                      <a:r>
                        <a:rPr lang="en-US" sz="1600" spc="10" dirty="0">
                          <a:solidFill>
                            <a:srgbClr val="FF0000"/>
                          </a:solidFill>
                          <a:effectLst/>
                        </a:rPr>
                        <a:t>t</a:t>
                      </a:r>
                      <a:r>
                        <a:rPr lang="en-US" sz="1600" spc="5" dirty="0">
                          <a:solidFill>
                            <a:srgbClr val="FF0000"/>
                          </a:solidFill>
                          <a:effectLst/>
                        </a:rPr>
                        <a:t>hi</a:t>
                      </a:r>
                      <a:r>
                        <a:rPr lang="en-US" sz="1600" dirty="0">
                          <a:solidFill>
                            <a:srgbClr val="FF0000"/>
                          </a:solidFill>
                          <a:effectLst/>
                        </a:rPr>
                        <a:t>n</a:t>
                      </a:r>
                      <a:r>
                        <a:rPr lang="en-US" sz="1600" spc="-40" dirty="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25" dirty="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5" dirty="0">
                          <a:solidFill>
                            <a:srgbClr val="FF0000"/>
                          </a:solidFill>
                          <a:effectLst/>
                        </a:rPr>
                        <a:t>o</a:t>
                      </a:r>
                      <a:r>
                        <a:rPr lang="en-US" sz="1600" dirty="0">
                          <a:solidFill>
                            <a:srgbClr val="FF0000"/>
                          </a:solidFill>
                          <a:effectLst/>
                        </a:rPr>
                        <a:t>re</a:t>
                      </a:r>
                      <a:r>
                        <a:rPr lang="en-US" sz="1600" spc="10" dirty="0">
                          <a:solidFill>
                            <a:srgbClr val="FF0000"/>
                          </a:solidFill>
                          <a:effectLst/>
                        </a:rPr>
                        <a:t>t</a:t>
                      </a:r>
                      <a:r>
                        <a:rPr lang="en-US" sz="1600" spc="5" dirty="0">
                          <a:solidFill>
                            <a:srgbClr val="FF0000"/>
                          </a:solidFill>
                          <a:effectLst/>
                        </a:rPr>
                        <a:t>ic</a:t>
                      </a:r>
                      <a:r>
                        <a:rPr lang="en-US" sz="1600" spc="-10" dirty="0">
                          <a:solidFill>
                            <a:srgbClr val="FF0000"/>
                          </a:solidFill>
                          <a:effectLst/>
                        </a:rPr>
                        <a:t>a</a:t>
                      </a:r>
                      <a:r>
                        <a:rPr lang="en-US" sz="1600" dirty="0">
                          <a:solidFill>
                            <a:srgbClr val="FF0000"/>
                          </a:solidFill>
                          <a:effectLst/>
                        </a:rPr>
                        <a:t>l</a:t>
                      </a:r>
                      <a:r>
                        <a:rPr lang="en-US" sz="1600" spc="-50" dirty="0">
                          <a:solidFill>
                            <a:srgbClr val="FF0000"/>
                          </a:solidFill>
                          <a:effectLst/>
                        </a:rPr>
                        <a:t> </a:t>
                      </a:r>
                      <a:r>
                        <a:rPr lang="en-US" sz="1600" dirty="0">
                          <a:solidFill>
                            <a:srgbClr val="FF0000"/>
                          </a:solidFill>
                          <a:effectLst/>
                        </a:rPr>
                        <a:t>frame</a:t>
                      </a:r>
                      <a:r>
                        <a:rPr lang="en-US" sz="1600" spc="15" dirty="0">
                          <a:solidFill>
                            <a:srgbClr val="FF0000"/>
                          </a:solidFill>
                          <a:effectLst/>
                        </a:rPr>
                        <a:t>w</a:t>
                      </a:r>
                      <a:r>
                        <a:rPr lang="en-US" sz="1600" spc="-5" dirty="0">
                          <a:solidFill>
                            <a:srgbClr val="FF0000"/>
                          </a:solidFill>
                          <a:effectLst/>
                        </a:rPr>
                        <a:t>o</a:t>
                      </a:r>
                      <a:r>
                        <a:rPr lang="en-US" sz="1600" dirty="0">
                          <a:solidFill>
                            <a:srgbClr val="FF0000"/>
                          </a:solidFill>
                          <a:effectLst/>
                        </a:rPr>
                        <a:t>rk</a:t>
                      </a:r>
                    </a:p>
                    <a:p>
                      <a:pPr marL="64135" marR="0">
                        <a:lnSpc>
                          <a:spcPct val="150000"/>
                        </a:lnSpc>
                        <a:spcBef>
                          <a:spcPts val="0"/>
                        </a:spcBef>
                        <a:spcAft>
                          <a:spcPts val="0"/>
                        </a:spcAft>
                      </a:pPr>
                      <a:r>
                        <a:rPr lang="en-US" sz="1600" dirty="0">
                          <a:solidFill>
                            <a:srgbClr val="FF0000"/>
                          </a:solidFill>
                          <a:effectLst/>
                        </a:rPr>
                        <a:t>    </a:t>
                      </a:r>
                      <a:r>
                        <a:rPr lang="en-US" sz="1600" spc="-15" dirty="0">
                          <a:solidFill>
                            <a:srgbClr val="FF0000"/>
                          </a:solidFill>
                          <a:effectLst/>
                        </a:rPr>
                        <a:t>A</a:t>
                      </a:r>
                      <a:r>
                        <a:rPr lang="en-US" sz="1600" spc="5" dirty="0">
                          <a:solidFill>
                            <a:srgbClr val="FF0000"/>
                          </a:solidFill>
                          <a:effectLst/>
                        </a:rPr>
                        <a:t>c</a:t>
                      </a:r>
                      <a:r>
                        <a:rPr lang="en-US" sz="1600" spc="10" dirty="0">
                          <a:solidFill>
                            <a:srgbClr val="FF0000"/>
                          </a:solidFill>
                          <a:effectLst/>
                        </a:rPr>
                        <a:t>t</a:t>
                      </a:r>
                      <a:r>
                        <a:rPr lang="en-US" sz="1600" spc="5" dirty="0">
                          <a:solidFill>
                            <a:srgbClr val="FF0000"/>
                          </a:solidFill>
                          <a:effectLst/>
                        </a:rPr>
                        <a:t>i</a:t>
                      </a:r>
                      <a:r>
                        <a:rPr lang="en-US" sz="1600" dirty="0">
                          <a:solidFill>
                            <a:srgbClr val="FF0000"/>
                          </a:solidFill>
                          <a:effectLst/>
                        </a:rPr>
                        <a:t>ve</a:t>
                      </a:r>
                      <a:r>
                        <a:rPr lang="en-US" sz="1600" spc="5" dirty="0">
                          <a:solidFill>
                            <a:srgbClr val="FF0000"/>
                          </a:solidFill>
                          <a:effectLst/>
                        </a:rPr>
                        <a:t>l</a:t>
                      </a:r>
                      <a:r>
                        <a:rPr lang="en-US" sz="1600" dirty="0">
                          <a:solidFill>
                            <a:srgbClr val="FF0000"/>
                          </a:solidFill>
                          <a:effectLst/>
                        </a:rPr>
                        <a:t>y</a:t>
                      </a:r>
                      <a:r>
                        <a:rPr lang="en-US" sz="1600" spc="-45" dirty="0">
                          <a:solidFill>
                            <a:srgbClr val="FF0000"/>
                          </a:solidFill>
                          <a:effectLst/>
                        </a:rPr>
                        <a:t> </a:t>
                      </a:r>
                      <a:r>
                        <a:rPr lang="en-US" sz="1600" spc="5" dirty="0">
                          <a:solidFill>
                            <a:srgbClr val="FF0000"/>
                          </a:solidFill>
                          <a:effectLst/>
                        </a:rPr>
                        <a:t>pa</a:t>
                      </a:r>
                      <a:r>
                        <a:rPr lang="en-US" sz="1600" dirty="0">
                          <a:solidFill>
                            <a:srgbClr val="FF0000"/>
                          </a:solidFill>
                          <a:effectLst/>
                        </a:rPr>
                        <a:t>r</a:t>
                      </a:r>
                      <a:r>
                        <a:rPr lang="en-US" sz="1600" spc="10" dirty="0">
                          <a:solidFill>
                            <a:srgbClr val="FF0000"/>
                          </a:solidFill>
                          <a:effectLst/>
                        </a:rPr>
                        <a:t>t</a:t>
                      </a:r>
                      <a:r>
                        <a:rPr lang="en-US" sz="1600" spc="5" dirty="0">
                          <a:solidFill>
                            <a:srgbClr val="FF0000"/>
                          </a:solidFill>
                          <a:effectLst/>
                        </a:rPr>
                        <a:t>icipa</a:t>
                      </a:r>
                      <a:r>
                        <a:rPr lang="en-US" sz="1600" spc="10" dirty="0">
                          <a:solidFill>
                            <a:srgbClr val="FF0000"/>
                          </a:solidFill>
                          <a:effectLst/>
                        </a:rPr>
                        <a:t>te</a:t>
                      </a:r>
                      <a:r>
                        <a:rPr lang="en-US" sz="1600" dirty="0">
                          <a:solidFill>
                            <a:srgbClr val="FF0000"/>
                          </a:solidFill>
                          <a:effectLst/>
                        </a:rPr>
                        <a:t>s</a:t>
                      </a:r>
                      <a:r>
                        <a:rPr lang="en-US" sz="1600" spc="-60" dirty="0">
                          <a:solidFill>
                            <a:srgbClr val="FF0000"/>
                          </a:solidFill>
                          <a:effectLst/>
                        </a:rPr>
                        <a:t> </a:t>
                      </a:r>
                      <a:r>
                        <a:rPr lang="en-US" sz="1600" dirty="0">
                          <a:solidFill>
                            <a:srgbClr val="FF0000"/>
                          </a:solidFill>
                          <a:effectLst/>
                        </a:rPr>
                        <a:t>in</a:t>
                      </a:r>
                      <a:r>
                        <a:rPr lang="en-US" sz="1600" spc="-15" dirty="0">
                          <a:solidFill>
                            <a:srgbClr val="FF0000"/>
                          </a:solidFill>
                          <a:effectLst/>
                        </a:rPr>
                        <a:t> </a:t>
                      </a:r>
                      <a:r>
                        <a:rPr lang="en-US" sz="1600" spc="10" dirty="0">
                          <a:solidFill>
                            <a:srgbClr val="FF0000"/>
                          </a:solidFill>
                          <a:effectLst/>
                        </a:rPr>
                        <a:t>t</a:t>
                      </a:r>
                      <a:r>
                        <a:rPr lang="en-US" sz="1600" spc="-5" dirty="0">
                          <a:solidFill>
                            <a:srgbClr val="FF0000"/>
                          </a:solidFill>
                          <a:effectLst/>
                        </a:rPr>
                        <a:t>h</a:t>
                      </a:r>
                      <a:r>
                        <a:rPr lang="en-US" sz="1600" dirty="0">
                          <a:solidFill>
                            <a:srgbClr val="FF0000"/>
                          </a:solidFill>
                          <a:effectLst/>
                        </a:rPr>
                        <a:t>e</a:t>
                      </a:r>
                      <a:r>
                        <a:rPr lang="en-US" sz="1600" spc="-15" dirty="0">
                          <a:solidFill>
                            <a:srgbClr val="FF0000"/>
                          </a:solidFill>
                          <a:effectLst/>
                        </a:rPr>
                        <a:t> </a:t>
                      </a:r>
                      <a:r>
                        <a:rPr lang="en-US" sz="1600" spc="5" dirty="0">
                          <a:solidFill>
                            <a:srgbClr val="FF0000"/>
                          </a:solidFill>
                          <a:effectLst/>
                        </a:rPr>
                        <a:t>b</a:t>
                      </a:r>
                      <a:r>
                        <a:rPr lang="en-US" sz="1600" dirty="0">
                          <a:solidFill>
                            <a:srgbClr val="FF0000"/>
                          </a:solidFill>
                          <a:effectLst/>
                        </a:rPr>
                        <a:t>r</a:t>
                      </a:r>
                      <a:r>
                        <a:rPr lang="en-US" sz="1600" spc="5" dirty="0">
                          <a:solidFill>
                            <a:srgbClr val="FF0000"/>
                          </a:solidFill>
                          <a:effectLst/>
                        </a:rPr>
                        <a:t>ain</a:t>
                      </a:r>
                      <a:r>
                        <a:rPr lang="en-US" sz="1600" dirty="0">
                          <a:solidFill>
                            <a:srgbClr val="FF0000"/>
                          </a:solidFill>
                          <a:effectLst/>
                        </a:rPr>
                        <a:t>s</a:t>
                      </a:r>
                      <a:r>
                        <a:rPr lang="en-US" sz="1600" spc="5" dirty="0">
                          <a:solidFill>
                            <a:srgbClr val="FF0000"/>
                          </a:solidFill>
                          <a:effectLst/>
                        </a:rPr>
                        <a:t>t</a:t>
                      </a:r>
                      <a:r>
                        <a:rPr lang="en-US" sz="1600" spc="-5" dirty="0">
                          <a:solidFill>
                            <a:srgbClr val="FF0000"/>
                          </a:solidFill>
                          <a:effectLst/>
                        </a:rPr>
                        <a:t>o</a:t>
                      </a:r>
                      <a:r>
                        <a:rPr lang="en-US" sz="1600" dirty="0">
                          <a:solidFill>
                            <a:srgbClr val="FF0000"/>
                          </a:solidFill>
                          <a:effectLst/>
                        </a:rPr>
                        <a:t>rm</a:t>
                      </a:r>
                      <a:r>
                        <a:rPr lang="en-US" sz="1600" spc="5" dirty="0">
                          <a:solidFill>
                            <a:srgbClr val="FF0000"/>
                          </a:solidFill>
                          <a:effectLst/>
                        </a:rPr>
                        <a:t>in</a:t>
                      </a:r>
                      <a:r>
                        <a:rPr lang="en-US" sz="1600" dirty="0">
                          <a:solidFill>
                            <a:srgbClr val="FF0000"/>
                          </a:solidFill>
                          <a:effectLst/>
                        </a:rPr>
                        <a:t>g</a:t>
                      </a:r>
                      <a:r>
                        <a:rPr lang="en-US" sz="1600" spc="-65" dirty="0">
                          <a:solidFill>
                            <a:srgbClr val="FF0000"/>
                          </a:solidFill>
                          <a:effectLst/>
                        </a:rPr>
                        <a:t> </a:t>
                      </a:r>
                      <a:r>
                        <a:rPr lang="en-US" sz="1600" dirty="0">
                          <a:solidFill>
                            <a:srgbClr val="FF0000"/>
                          </a:solidFill>
                          <a:effectLst/>
                        </a:rPr>
                        <a:t>ses</a:t>
                      </a:r>
                      <a:r>
                        <a:rPr lang="en-US" sz="1600" spc="-5" dirty="0">
                          <a:solidFill>
                            <a:srgbClr val="FF0000"/>
                          </a:solidFill>
                          <a:effectLst/>
                        </a:rPr>
                        <a:t>s</a:t>
                      </a:r>
                      <a:r>
                        <a:rPr lang="en-US" sz="1600" spc="5" dirty="0">
                          <a:solidFill>
                            <a:srgbClr val="FF0000"/>
                          </a:solidFill>
                          <a:effectLst/>
                        </a:rPr>
                        <a:t>i</a:t>
                      </a:r>
                      <a:r>
                        <a:rPr lang="en-US" sz="1600" spc="-5" dirty="0">
                          <a:solidFill>
                            <a:srgbClr val="FF0000"/>
                          </a:solidFill>
                          <a:effectLst/>
                        </a:rPr>
                        <a:t>o</a:t>
                      </a:r>
                      <a:r>
                        <a:rPr lang="en-US" sz="1600" dirty="0">
                          <a:solidFill>
                            <a:srgbClr val="FF0000"/>
                          </a:solidFill>
                          <a:effectLst/>
                        </a:rPr>
                        <a:t>n</a:t>
                      </a:r>
                    </a:p>
                    <a:p>
                      <a:pPr marL="64135" marR="0">
                        <a:lnSpc>
                          <a:spcPct val="150000"/>
                        </a:lnSpc>
                        <a:spcBef>
                          <a:spcPts val="10"/>
                        </a:spcBef>
                        <a:spcAft>
                          <a:spcPts val="0"/>
                        </a:spcAft>
                      </a:pPr>
                      <a:r>
                        <a:rPr lang="en-US" sz="1600" dirty="0">
                          <a:solidFill>
                            <a:srgbClr val="FF0000"/>
                          </a:solidFill>
                          <a:effectLst/>
                        </a:rPr>
                        <a:t>    One</a:t>
                      </a:r>
                      <a:r>
                        <a:rPr lang="en-US" sz="1600" spc="-15" dirty="0">
                          <a:solidFill>
                            <a:srgbClr val="FF0000"/>
                          </a:solidFill>
                          <a:effectLst/>
                        </a:rPr>
                        <a:t> </a:t>
                      </a:r>
                      <a:r>
                        <a:rPr lang="en-US" sz="1600" spc="5" dirty="0">
                          <a:solidFill>
                            <a:srgbClr val="FF0000"/>
                          </a:solidFill>
                          <a:effectLst/>
                        </a:rPr>
                        <a:t>l</a:t>
                      </a:r>
                      <a:r>
                        <a:rPr lang="en-US" sz="1600" dirty="0">
                          <a:solidFill>
                            <a:srgbClr val="FF0000"/>
                          </a:solidFill>
                          <a:effectLst/>
                        </a:rPr>
                        <a:t>e</a:t>
                      </a:r>
                      <a:r>
                        <a:rPr lang="en-US" sz="1600" spc="5" dirty="0">
                          <a:solidFill>
                            <a:srgbClr val="FF0000"/>
                          </a:solidFill>
                          <a:effectLst/>
                        </a:rPr>
                        <a:t>a</a:t>
                      </a:r>
                      <a:r>
                        <a:rPr lang="en-US" sz="1600" dirty="0">
                          <a:solidFill>
                            <a:srgbClr val="FF0000"/>
                          </a:solidFill>
                          <a:effectLst/>
                        </a:rPr>
                        <a:t>r</a:t>
                      </a:r>
                      <a:r>
                        <a:rPr lang="en-US" sz="1600" spc="5" dirty="0">
                          <a:solidFill>
                            <a:srgbClr val="FF0000"/>
                          </a:solidFill>
                          <a:effectLst/>
                        </a:rPr>
                        <a:t>n</a:t>
                      </a:r>
                      <a:r>
                        <a:rPr lang="en-US" sz="1600" dirty="0">
                          <a:solidFill>
                            <a:srgbClr val="FF0000"/>
                          </a:solidFill>
                          <a:effectLst/>
                        </a:rPr>
                        <a:t>er</a:t>
                      </a:r>
                      <a:r>
                        <a:rPr lang="en-US" sz="1600" spc="-35" dirty="0">
                          <a:solidFill>
                            <a:srgbClr val="FF0000"/>
                          </a:solidFill>
                          <a:effectLst/>
                        </a:rPr>
                        <a:t> </a:t>
                      </a:r>
                      <a:r>
                        <a:rPr lang="en-US" sz="1600" dirty="0">
                          <a:solidFill>
                            <a:srgbClr val="FF0000"/>
                          </a:solidFill>
                          <a:effectLst/>
                        </a:rPr>
                        <a:t>re</a:t>
                      </a:r>
                      <a:r>
                        <a:rPr lang="en-US" sz="1600" spc="5" dirty="0">
                          <a:solidFill>
                            <a:srgbClr val="FF0000"/>
                          </a:solidFill>
                          <a:effectLst/>
                        </a:rPr>
                        <a:t>c</a:t>
                      </a:r>
                      <a:r>
                        <a:rPr lang="en-US" sz="1600" spc="-5" dirty="0">
                          <a:solidFill>
                            <a:srgbClr val="FF0000"/>
                          </a:solidFill>
                          <a:effectLst/>
                        </a:rPr>
                        <a:t>o</a:t>
                      </a:r>
                      <a:r>
                        <a:rPr lang="en-US" sz="1600" dirty="0">
                          <a:solidFill>
                            <a:srgbClr val="FF0000"/>
                          </a:solidFill>
                          <a:effectLst/>
                        </a:rPr>
                        <a:t>r</a:t>
                      </a:r>
                      <a:r>
                        <a:rPr lang="en-US" sz="1600" spc="15" dirty="0">
                          <a:solidFill>
                            <a:srgbClr val="FF0000"/>
                          </a:solidFill>
                          <a:effectLst/>
                        </a:rPr>
                        <a:t>d</a:t>
                      </a:r>
                      <a:r>
                        <a:rPr lang="en-US" sz="1600" dirty="0">
                          <a:solidFill>
                            <a:srgbClr val="FF0000"/>
                          </a:solidFill>
                          <a:effectLst/>
                        </a:rPr>
                        <a:t>s</a:t>
                      </a:r>
                      <a:r>
                        <a:rPr lang="en-US" sz="1600" spc="-35" dirty="0">
                          <a:solidFill>
                            <a:srgbClr val="FF0000"/>
                          </a:solidFill>
                          <a:effectLst/>
                        </a:rPr>
                        <a:t> </a:t>
                      </a:r>
                      <a:r>
                        <a:rPr lang="en-US" sz="1600" dirty="0">
                          <a:solidFill>
                            <a:srgbClr val="FF0000"/>
                          </a:solidFill>
                          <a:effectLst/>
                        </a:rPr>
                        <a:t>a</a:t>
                      </a:r>
                      <a:r>
                        <a:rPr lang="en-US" sz="1600" spc="5" dirty="0">
                          <a:solidFill>
                            <a:srgbClr val="FF0000"/>
                          </a:solidFill>
                          <a:effectLst/>
                        </a:rPr>
                        <a:t>l</a:t>
                      </a:r>
                      <a:r>
                        <a:rPr lang="en-US" sz="1600" dirty="0">
                          <a:solidFill>
                            <a:srgbClr val="FF0000"/>
                          </a:solidFill>
                          <a:effectLst/>
                        </a:rPr>
                        <a:t>l</a:t>
                      </a:r>
                      <a:r>
                        <a:rPr lang="en-US" sz="1600" spc="-5" dirty="0">
                          <a:solidFill>
                            <a:srgbClr val="FF0000"/>
                          </a:solidFill>
                          <a:effectLst/>
                        </a:rPr>
                        <a:t> </a:t>
                      </a:r>
                      <a:r>
                        <a:rPr lang="en-US" sz="1600" dirty="0">
                          <a:solidFill>
                            <a:srgbClr val="FF0000"/>
                          </a:solidFill>
                          <a:effectLst/>
                        </a:rPr>
                        <a:t>the</a:t>
                      </a:r>
                      <a:r>
                        <a:rPr lang="en-US" sz="1600" spc="-10" dirty="0">
                          <a:solidFill>
                            <a:srgbClr val="FF0000"/>
                          </a:solidFill>
                          <a:effectLst/>
                        </a:rPr>
                        <a:t> </a:t>
                      </a:r>
                      <a:r>
                        <a:rPr lang="en-US" sz="1600" spc="5" dirty="0">
                          <a:solidFill>
                            <a:srgbClr val="FF0000"/>
                          </a:solidFill>
                          <a:effectLst/>
                        </a:rPr>
                        <a:t>i</a:t>
                      </a:r>
                      <a:r>
                        <a:rPr lang="en-US" sz="1600" dirty="0">
                          <a:solidFill>
                            <a:srgbClr val="FF0000"/>
                          </a:solidFill>
                          <a:effectLst/>
                        </a:rPr>
                        <a:t>de</a:t>
                      </a:r>
                      <a:r>
                        <a:rPr lang="en-US" sz="1600" spc="5" dirty="0">
                          <a:solidFill>
                            <a:srgbClr val="FF0000"/>
                          </a:solidFill>
                          <a:effectLst/>
                        </a:rPr>
                        <a:t>a</a:t>
                      </a:r>
                      <a:r>
                        <a:rPr lang="en-US" sz="1600" dirty="0">
                          <a:solidFill>
                            <a:srgbClr val="FF0000"/>
                          </a:solidFill>
                          <a:effectLst/>
                        </a:rPr>
                        <a:t>s</a:t>
                      </a:r>
                      <a:r>
                        <a:rPr lang="en-US" sz="1600" spc="-25" dirty="0">
                          <a:solidFill>
                            <a:srgbClr val="FF0000"/>
                          </a:solidFill>
                          <a:effectLst/>
                        </a:rPr>
                        <a:t> </a:t>
                      </a:r>
                      <a:r>
                        <a:rPr lang="en-US" sz="1600" dirty="0">
                          <a:solidFill>
                            <a:srgbClr val="FF0000"/>
                          </a:solidFill>
                          <a:effectLst/>
                        </a:rPr>
                        <a:t>ge</a:t>
                      </a:r>
                      <a:r>
                        <a:rPr lang="en-US" sz="1600" spc="5" dirty="0">
                          <a:solidFill>
                            <a:srgbClr val="FF0000"/>
                          </a:solidFill>
                          <a:effectLst/>
                        </a:rPr>
                        <a:t>n</a:t>
                      </a:r>
                      <a:r>
                        <a:rPr lang="en-US" sz="1600" dirty="0">
                          <a:solidFill>
                            <a:srgbClr val="FF0000"/>
                          </a:solidFill>
                          <a:effectLst/>
                        </a:rPr>
                        <a:t>er</a:t>
                      </a:r>
                      <a:r>
                        <a:rPr lang="en-US" sz="1600" spc="5" dirty="0">
                          <a:solidFill>
                            <a:srgbClr val="FF0000"/>
                          </a:solidFill>
                          <a:effectLst/>
                        </a:rPr>
                        <a:t>a</a:t>
                      </a:r>
                      <a:r>
                        <a:rPr lang="en-US" sz="1600" spc="10" dirty="0">
                          <a:solidFill>
                            <a:srgbClr val="FF0000"/>
                          </a:solidFill>
                          <a:effectLst/>
                        </a:rPr>
                        <a:t>t</a:t>
                      </a:r>
                      <a:r>
                        <a:rPr lang="en-US" sz="1600" dirty="0">
                          <a:solidFill>
                            <a:srgbClr val="FF0000"/>
                          </a:solidFill>
                          <a:effectLst/>
                        </a:rPr>
                        <a:t>e</a:t>
                      </a:r>
                      <a:r>
                        <a:rPr lang="en-US" sz="1600" spc="20" dirty="0">
                          <a:solidFill>
                            <a:srgbClr val="FF0000"/>
                          </a:solidFill>
                          <a:effectLst/>
                        </a:rPr>
                        <a:t>d</a:t>
                      </a:r>
                      <a:r>
                        <a:rPr lang="en-US" sz="1600" dirty="0">
                          <a:solidFill>
                            <a:srgbClr val="FF0000"/>
                          </a:solidFill>
                          <a:effectLst/>
                        </a:rPr>
                        <a:t>.</a:t>
                      </a:r>
                      <a:endParaRPr lang="en-US" sz="1600" dirty="0">
                        <a:solidFill>
                          <a:srgbClr val="FF0000"/>
                        </a:solidFill>
                        <a:effectLst/>
                        <a:latin typeface="Times New Roman"/>
                        <a:ea typeface="Times New Roman"/>
                      </a:endParaRPr>
                    </a:p>
                  </a:txBody>
                  <a:tcPr marL="0" marR="0" marT="0" marB="0"/>
                </a:tc>
              </a:tr>
              <a:tr h="697480">
                <a:tc>
                  <a:txBody>
                    <a:bodyPr/>
                    <a:lstStyle/>
                    <a:p>
                      <a:pPr marL="64770" marR="172720">
                        <a:lnSpc>
                          <a:spcPct val="150000"/>
                        </a:lnSpc>
                        <a:spcBef>
                          <a:spcPts val="40"/>
                        </a:spcBef>
                        <a:spcAft>
                          <a:spcPts val="0"/>
                        </a:spcAft>
                      </a:pPr>
                      <a:r>
                        <a:rPr lang="en-US" sz="1600" dirty="0">
                          <a:effectLst/>
                        </a:rPr>
                        <a:t>Blo</a:t>
                      </a:r>
                      <a:r>
                        <a:rPr lang="en-US" sz="1600" spc="-5" dirty="0">
                          <a:effectLst/>
                        </a:rPr>
                        <a:t>o</a:t>
                      </a:r>
                      <a:r>
                        <a:rPr lang="en-US" sz="1600" dirty="0">
                          <a:effectLst/>
                        </a:rPr>
                        <a:t>ms</a:t>
                      </a:r>
                      <a:r>
                        <a:rPr lang="en-US" sz="1600" spc="-30" dirty="0">
                          <a:effectLst/>
                        </a:rPr>
                        <a:t> </a:t>
                      </a:r>
                      <a:r>
                        <a:rPr lang="en-US" sz="1600" dirty="0">
                          <a:effectLst/>
                        </a:rPr>
                        <a:t>T</a:t>
                      </a:r>
                      <a:r>
                        <a:rPr lang="en-US" sz="1600" spc="10" dirty="0">
                          <a:effectLst/>
                        </a:rPr>
                        <a:t>a</a:t>
                      </a:r>
                      <a:r>
                        <a:rPr lang="en-US" sz="1600" spc="-5" dirty="0">
                          <a:effectLst/>
                        </a:rPr>
                        <a:t>x</a:t>
                      </a:r>
                      <a:r>
                        <a:rPr lang="en-US" sz="1600" dirty="0">
                          <a:effectLst/>
                        </a:rPr>
                        <a:t>o</a:t>
                      </a:r>
                      <a:r>
                        <a:rPr lang="en-US" sz="1600" spc="10" dirty="0">
                          <a:effectLst/>
                        </a:rPr>
                        <a:t>n</a:t>
                      </a:r>
                      <a:r>
                        <a:rPr lang="en-US" sz="1600" dirty="0">
                          <a:effectLst/>
                        </a:rPr>
                        <a:t>omy </a:t>
                      </a:r>
                      <a:r>
                        <a:rPr lang="en-US" sz="1600" spc="5" dirty="0">
                          <a:effectLst/>
                        </a:rPr>
                        <a:t>L</a:t>
                      </a:r>
                      <a:r>
                        <a:rPr lang="en-US" sz="1600" dirty="0">
                          <a:effectLst/>
                        </a:rPr>
                        <a:t>ea</a:t>
                      </a:r>
                      <a:r>
                        <a:rPr lang="en-US" sz="1600" spc="5" dirty="0">
                          <a:effectLst/>
                        </a:rPr>
                        <a:t>r</a:t>
                      </a:r>
                      <a:r>
                        <a:rPr lang="en-US" sz="1600" dirty="0">
                          <a:effectLst/>
                        </a:rPr>
                        <a:t>ning</a:t>
                      </a:r>
                      <a:r>
                        <a:rPr lang="en-US" sz="1600" spc="-35" dirty="0">
                          <a:effectLst/>
                        </a:rPr>
                        <a:t> </a:t>
                      </a:r>
                      <a:r>
                        <a:rPr lang="en-US" sz="1600" dirty="0">
                          <a:effectLst/>
                        </a:rPr>
                        <a:t>l</a:t>
                      </a:r>
                      <a:r>
                        <a:rPr lang="en-US" sz="1600" spc="-5" dirty="0">
                          <a:effectLst/>
                        </a:rPr>
                        <a:t>ev</a:t>
                      </a:r>
                      <a:r>
                        <a:rPr lang="en-US" sz="1600" dirty="0">
                          <a:effectLst/>
                        </a:rPr>
                        <a:t>els </a:t>
                      </a:r>
                      <a:r>
                        <a:rPr lang="en-US" sz="1600" spc="-5" dirty="0">
                          <a:effectLst/>
                        </a:rPr>
                        <a:t>A</a:t>
                      </a:r>
                      <a:r>
                        <a:rPr lang="en-US" sz="1600" dirty="0">
                          <a:effectLst/>
                        </a:rPr>
                        <a:t>chi</a:t>
                      </a:r>
                      <a:r>
                        <a:rPr lang="en-US" sz="1600" spc="10" dirty="0">
                          <a:effectLst/>
                        </a:rPr>
                        <a:t>e</a:t>
                      </a:r>
                      <a:r>
                        <a:rPr lang="en-US" sz="1600" spc="-5" dirty="0">
                          <a:effectLst/>
                        </a:rPr>
                        <a:t>v</a:t>
                      </a:r>
                      <a:r>
                        <a:rPr lang="en-US" sz="1600" dirty="0">
                          <a:effectLst/>
                        </a:rPr>
                        <a:t>ed</a:t>
                      </a:r>
                      <a:endParaRPr lang="en-US" sz="1600" dirty="0">
                        <a:effectLst/>
                        <a:latin typeface="Times New Roman"/>
                        <a:ea typeface="Times New Roman"/>
                      </a:endParaRPr>
                    </a:p>
                  </a:txBody>
                  <a:tcPr marL="0" marR="0" marT="0" marB="0"/>
                </a:tc>
                <a:tc>
                  <a:txBody>
                    <a:bodyPr/>
                    <a:lstStyle/>
                    <a:p>
                      <a:pPr marL="64135" marR="0">
                        <a:lnSpc>
                          <a:spcPct val="150000"/>
                        </a:lnSpc>
                        <a:spcBef>
                          <a:spcPts val="10"/>
                        </a:spcBef>
                        <a:spcAft>
                          <a:spcPts val="0"/>
                        </a:spcAft>
                      </a:pPr>
                      <a:r>
                        <a:rPr lang="en-US" sz="1600" b="1" dirty="0">
                          <a:solidFill>
                            <a:srgbClr val="FF0000"/>
                          </a:solidFill>
                          <a:effectLst/>
                        </a:rPr>
                        <a:t>    </a:t>
                      </a:r>
                      <a:r>
                        <a:rPr lang="en-US" sz="1600" b="1" spc="-5" dirty="0">
                          <a:solidFill>
                            <a:srgbClr val="FF0000"/>
                          </a:solidFill>
                          <a:effectLst/>
                        </a:rPr>
                        <a:t>U</a:t>
                      </a:r>
                      <a:r>
                        <a:rPr lang="en-US" sz="1600" b="1" spc="5" dirty="0">
                          <a:solidFill>
                            <a:srgbClr val="FF0000"/>
                          </a:solidFill>
                          <a:effectLst/>
                        </a:rPr>
                        <a:t>n</a:t>
                      </a:r>
                      <a:r>
                        <a:rPr lang="en-US" sz="1600" b="1" dirty="0">
                          <a:solidFill>
                            <a:srgbClr val="FF0000"/>
                          </a:solidFill>
                          <a:effectLst/>
                        </a:rPr>
                        <a:t>ders</a:t>
                      </a:r>
                      <a:r>
                        <a:rPr lang="en-US" sz="1600" b="1" spc="10" dirty="0">
                          <a:solidFill>
                            <a:srgbClr val="FF0000"/>
                          </a:solidFill>
                          <a:effectLst/>
                        </a:rPr>
                        <a:t>t</a:t>
                      </a:r>
                      <a:r>
                        <a:rPr lang="en-US" sz="1600" b="1" spc="5" dirty="0">
                          <a:solidFill>
                            <a:srgbClr val="FF0000"/>
                          </a:solidFill>
                          <a:effectLst/>
                        </a:rPr>
                        <a:t>an</a:t>
                      </a:r>
                      <a:r>
                        <a:rPr lang="en-US" sz="1600" b="1" dirty="0">
                          <a:solidFill>
                            <a:srgbClr val="FF0000"/>
                          </a:solidFill>
                          <a:effectLst/>
                        </a:rPr>
                        <a:t>d</a:t>
                      </a:r>
                      <a:r>
                        <a:rPr lang="en-US" sz="1600" b="1" spc="5" dirty="0">
                          <a:solidFill>
                            <a:srgbClr val="FF0000"/>
                          </a:solidFill>
                          <a:effectLst/>
                        </a:rPr>
                        <a:t>in</a:t>
                      </a:r>
                      <a:r>
                        <a:rPr lang="en-US" sz="1600" b="1" dirty="0">
                          <a:solidFill>
                            <a:srgbClr val="FF0000"/>
                          </a:solidFill>
                          <a:effectLst/>
                        </a:rPr>
                        <a:t>g</a:t>
                      </a:r>
                    </a:p>
                    <a:p>
                      <a:pPr marL="64135" marR="0">
                        <a:lnSpc>
                          <a:spcPct val="150000"/>
                        </a:lnSpc>
                        <a:spcBef>
                          <a:spcPts val="0"/>
                        </a:spcBef>
                        <a:spcAft>
                          <a:spcPts val="0"/>
                        </a:spcAft>
                      </a:pPr>
                      <a:r>
                        <a:rPr lang="en-US" sz="1600" b="1" dirty="0">
                          <a:solidFill>
                            <a:srgbClr val="FF0000"/>
                          </a:solidFill>
                          <a:effectLst/>
                        </a:rPr>
                        <a:t>    </a:t>
                      </a:r>
                      <a:r>
                        <a:rPr lang="en-US" sz="1600" b="1" spc="-15" dirty="0">
                          <a:solidFill>
                            <a:srgbClr val="FF0000"/>
                          </a:solidFill>
                          <a:effectLst/>
                        </a:rPr>
                        <a:t>A</a:t>
                      </a:r>
                      <a:r>
                        <a:rPr lang="en-US" sz="1600" b="1" spc="5" dirty="0">
                          <a:solidFill>
                            <a:srgbClr val="FF0000"/>
                          </a:solidFill>
                          <a:effectLst/>
                        </a:rPr>
                        <a:t>na</a:t>
                      </a:r>
                      <a:r>
                        <a:rPr lang="en-US" sz="1600" b="1" spc="15" dirty="0">
                          <a:solidFill>
                            <a:srgbClr val="FF0000"/>
                          </a:solidFill>
                          <a:effectLst/>
                        </a:rPr>
                        <a:t>l</a:t>
                      </a:r>
                      <a:r>
                        <a:rPr lang="en-US" sz="1600" b="1" spc="-5" dirty="0">
                          <a:solidFill>
                            <a:srgbClr val="FF0000"/>
                          </a:solidFill>
                          <a:effectLst/>
                        </a:rPr>
                        <a:t>y</a:t>
                      </a:r>
                      <a:r>
                        <a:rPr lang="en-US" sz="1600" b="1" dirty="0">
                          <a:solidFill>
                            <a:srgbClr val="FF0000"/>
                          </a:solidFill>
                          <a:effectLst/>
                        </a:rPr>
                        <a:t>sis</a:t>
                      </a:r>
                    </a:p>
                    <a:p>
                      <a:pPr marL="64135" marR="0">
                        <a:lnSpc>
                          <a:spcPct val="150000"/>
                        </a:lnSpc>
                        <a:spcBef>
                          <a:spcPts val="0"/>
                        </a:spcBef>
                        <a:spcAft>
                          <a:spcPts val="0"/>
                        </a:spcAft>
                      </a:pPr>
                      <a:r>
                        <a:rPr lang="en-US" sz="1600" b="1" dirty="0">
                          <a:solidFill>
                            <a:srgbClr val="FF0000"/>
                          </a:solidFill>
                          <a:effectLst/>
                        </a:rPr>
                        <a:t>    </a:t>
                      </a:r>
                      <a:r>
                        <a:rPr lang="en-US" sz="1600" b="1" spc="-15" dirty="0">
                          <a:solidFill>
                            <a:srgbClr val="FF0000"/>
                          </a:solidFill>
                          <a:effectLst/>
                        </a:rPr>
                        <a:t>A</a:t>
                      </a:r>
                      <a:r>
                        <a:rPr lang="en-US" sz="1600" b="1" spc="5" dirty="0">
                          <a:solidFill>
                            <a:srgbClr val="FF0000"/>
                          </a:solidFill>
                          <a:effectLst/>
                        </a:rPr>
                        <a:t>pplica</a:t>
                      </a:r>
                      <a:r>
                        <a:rPr lang="en-US" sz="1600" b="1" spc="10" dirty="0">
                          <a:solidFill>
                            <a:srgbClr val="FF0000"/>
                          </a:solidFill>
                          <a:effectLst/>
                        </a:rPr>
                        <a:t>t</a:t>
                      </a:r>
                      <a:r>
                        <a:rPr lang="en-US" sz="1600" b="1" spc="5" dirty="0">
                          <a:solidFill>
                            <a:srgbClr val="FF0000"/>
                          </a:solidFill>
                          <a:effectLst/>
                        </a:rPr>
                        <a:t>i</a:t>
                      </a:r>
                      <a:r>
                        <a:rPr lang="en-US" sz="1600" b="1" spc="-5" dirty="0">
                          <a:solidFill>
                            <a:srgbClr val="FF0000"/>
                          </a:solidFill>
                          <a:effectLst/>
                        </a:rPr>
                        <a:t>o</a:t>
                      </a:r>
                      <a:r>
                        <a:rPr lang="en-US" sz="1600" b="1" dirty="0">
                          <a:solidFill>
                            <a:srgbClr val="FF0000"/>
                          </a:solidFill>
                          <a:effectLst/>
                        </a:rPr>
                        <a:t>n</a:t>
                      </a:r>
                      <a:endParaRPr lang="en-US" sz="1600" b="1" dirty="0">
                        <a:solidFill>
                          <a:srgbClr val="FF0000"/>
                        </a:solidFill>
                        <a:effectLst/>
                        <a:latin typeface="Times New Roman"/>
                        <a:ea typeface="Times New Roman"/>
                      </a:endParaRPr>
                    </a:p>
                  </a:txBody>
                  <a:tcPr marL="0" marR="0" marT="0" marB="0"/>
                </a:tc>
              </a:tr>
              <a:tr h="699354">
                <a:tc>
                  <a:txBody>
                    <a:bodyPr/>
                    <a:lstStyle/>
                    <a:p>
                      <a:pPr marL="64770" marR="152400">
                        <a:lnSpc>
                          <a:spcPct val="150000"/>
                        </a:lnSpc>
                        <a:spcBef>
                          <a:spcPts val="50"/>
                        </a:spcBef>
                        <a:spcAft>
                          <a:spcPts val="0"/>
                        </a:spcAft>
                      </a:pPr>
                      <a:r>
                        <a:rPr lang="en-US" sz="1600" spc="5" dirty="0">
                          <a:effectLst/>
                        </a:rPr>
                        <a:t>M</a:t>
                      </a:r>
                      <a:r>
                        <a:rPr lang="en-US" sz="1600" dirty="0">
                          <a:effectLst/>
                        </a:rPr>
                        <a:t>ulti</a:t>
                      </a:r>
                      <a:r>
                        <a:rPr lang="en-US" sz="1600" spc="5" dirty="0">
                          <a:effectLst/>
                        </a:rPr>
                        <a:t>p</a:t>
                      </a:r>
                      <a:r>
                        <a:rPr lang="en-US" sz="1600" dirty="0">
                          <a:effectLst/>
                        </a:rPr>
                        <a:t>le Intelli</a:t>
                      </a:r>
                      <a:r>
                        <a:rPr lang="en-US" sz="1600" spc="5" dirty="0">
                          <a:effectLst/>
                        </a:rPr>
                        <a:t>g</a:t>
                      </a:r>
                      <a:r>
                        <a:rPr lang="en-US" sz="1600" dirty="0">
                          <a:effectLst/>
                        </a:rPr>
                        <a:t>en</a:t>
                      </a:r>
                      <a:r>
                        <a:rPr lang="en-US" sz="1600" spc="10" dirty="0">
                          <a:effectLst/>
                        </a:rPr>
                        <a:t>c</a:t>
                      </a:r>
                      <a:r>
                        <a:rPr lang="en-US" sz="1600" dirty="0">
                          <a:effectLst/>
                        </a:rPr>
                        <a:t>e</a:t>
                      </a:r>
                      <a:r>
                        <a:rPr lang="en-US" sz="1600" spc="-60" dirty="0">
                          <a:effectLst/>
                        </a:rPr>
                        <a:t> </a:t>
                      </a:r>
                      <a:r>
                        <a:rPr lang="en-US" sz="1600" spc="5" dirty="0">
                          <a:effectLst/>
                        </a:rPr>
                        <a:t>L</a:t>
                      </a:r>
                      <a:r>
                        <a:rPr lang="en-US" sz="1600" spc="10" dirty="0">
                          <a:effectLst/>
                        </a:rPr>
                        <a:t>e</a:t>
                      </a:r>
                      <a:r>
                        <a:rPr lang="en-US" sz="1600" spc="-5" dirty="0">
                          <a:effectLst/>
                        </a:rPr>
                        <a:t>v</a:t>
                      </a:r>
                      <a:r>
                        <a:rPr lang="en-US" sz="1600" dirty="0">
                          <a:effectLst/>
                        </a:rPr>
                        <a:t>els De</a:t>
                      </a:r>
                      <a:r>
                        <a:rPr lang="en-US" sz="1600" spc="5" dirty="0">
                          <a:effectLst/>
                        </a:rPr>
                        <a:t>v</a:t>
                      </a:r>
                      <a:r>
                        <a:rPr lang="en-US" sz="1600" dirty="0">
                          <a:effectLst/>
                        </a:rPr>
                        <a:t>eloped</a:t>
                      </a:r>
                      <a:endParaRPr lang="en-US" sz="1600" dirty="0">
                        <a:effectLst/>
                        <a:latin typeface="Times New Roman"/>
                        <a:ea typeface="Times New Roman"/>
                      </a:endParaRPr>
                    </a:p>
                  </a:txBody>
                  <a:tcPr marL="0" marR="0" marT="0" marB="0"/>
                </a:tc>
                <a:tc>
                  <a:txBody>
                    <a:bodyPr/>
                    <a:lstStyle/>
                    <a:p>
                      <a:pPr marL="64135" marR="0">
                        <a:lnSpc>
                          <a:spcPct val="150000"/>
                        </a:lnSpc>
                        <a:spcBef>
                          <a:spcPts val="20"/>
                        </a:spcBef>
                        <a:spcAft>
                          <a:spcPts val="0"/>
                        </a:spcAft>
                      </a:pPr>
                      <a:r>
                        <a:rPr lang="en-US" sz="1600" b="1" dirty="0">
                          <a:effectLst>
                            <a:outerShdw blurRad="38100" dist="38100" dir="2700000" algn="tl">
                              <a:srgbClr val="000000">
                                <a:alpha val="43137"/>
                              </a:srgbClr>
                            </a:outerShdw>
                          </a:effectLst>
                        </a:rPr>
                        <a:t>    </a:t>
                      </a:r>
                      <a:r>
                        <a:rPr lang="en-US" sz="1600" b="1" spc="10" dirty="0">
                          <a:effectLst>
                            <a:outerShdw blurRad="38100" dist="38100" dir="2700000" algn="tl">
                              <a:srgbClr val="000000">
                                <a:alpha val="43137"/>
                              </a:srgbClr>
                            </a:outerShdw>
                          </a:effectLst>
                        </a:rPr>
                        <a:t>M</a:t>
                      </a:r>
                      <a:r>
                        <a:rPr lang="en-US" sz="1600" b="1" spc="5" dirty="0">
                          <a:effectLst>
                            <a:outerShdw blurRad="38100" dist="38100" dir="2700000" algn="tl">
                              <a:srgbClr val="000000">
                                <a:alpha val="43137"/>
                              </a:srgbClr>
                            </a:outerShdw>
                          </a:effectLst>
                        </a:rPr>
                        <a:t>a</a:t>
                      </a:r>
                      <a:r>
                        <a:rPr lang="en-US" sz="1600" b="1" spc="10" dirty="0">
                          <a:effectLst>
                            <a:outerShdw blurRad="38100" dist="38100" dir="2700000" algn="tl">
                              <a:srgbClr val="000000">
                                <a:alpha val="43137"/>
                              </a:srgbClr>
                            </a:outerShdw>
                          </a:effectLst>
                        </a:rPr>
                        <a:t>t</a:t>
                      </a:r>
                      <a:r>
                        <a:rPr lang="en-US" sz="1600" b="1" spc="5" dirty="0">
                          <a:effectLst>
                            <a:outerShdw blurRad="38100" dist="38100" dir="2700000" algn="tl">
                              <a:srgbClr val="000000">
                                <a:alpha val="43137"/>
                              </a:srgbClr>
                            </a:outerShdw>
                          </a:effectLst>
                        </a:rPr>
                        <a:t>h</a:t>
                      </a:r>
                      <a:r>
                        <a:rPr lang="en-US" sz="1600" b="1" dirty="0">
                          <a:effectLst>
                            <a:outerShdw blurRad="38100" dist="38100" dir="2700000" algn="tl">
                              <a:srgbClr val="000000">
                                <a:alpha val="43137"/>
                              </a:srgbClr>
                            </a:outerShdw>
                          </a:effectLst>
                        </a:rPr>
                        <a:t>em</a:t>
                      </a:r>
                      <a:r>
                        <a:rPr lang="en-US" sz="1600" b="1" spc="-5" dirty="0">
                          <a:effectLst>
                            <a:outerShdw blurRad="38100" dist="38100" dir="2700000" algn="tl">
                              <a:srgbClr val="000000">
                                <a:alpha val="43137"/>
                              </a:srgbClr>
                            </a:outerShdw>
                          </a:effectLst>
                        </a:rPr>
                        <a:t>a</a:t>
                      </a:r>
                      <a:r>
                        <a:rPr lang="en-US" sz="1600" b="1" spc="10" dirty="0">
                          <a:effectLst>
                            <a:outerShdw blurRad="38100" dist="38100" dir="2700000" algn="tl">
                              <a:srgbClr val="000000">
                                <a:alpha val="43137"/>
                              </a:srgbClr>
                            </a:outerShdw>
                          </a:effectLst>
                        </a:rPr>
                        <a:t>t</a:t>
                      </a:r>
                      <a:r>
                        <a:rPr lang="en-US" sz="1600" b="1" spc="5" dirty="0">
                          <a:effectLst>
                            <a:outerShdw blurRad="38100" dist="38100" dir="2700000" algn="tl">
                              <a:srgbClr val="000000">
                                <a:alpha val="43137"/>
                              </a:srgbClr>
                            </a:outerShdw>
                          </a:effectLst>
                        </a:rPr>
                        <a:t>ic</a:t>
                      </a:r>
                      <a:r>
                        <a:rPr lang="en-US" sz="1600" b="1" spc="-10" dirty="0">
                          <a:effectLst>
                            <a:outerShdw blurRad="38100" dist="38100" dir="2700000" algn="tl">
                              <a:srgbClr val="000000">
                                <a:alpha val="43137"/>
                              </a:srgbClr>
                            </a:outerShdw>
                          </a:effectLst>
                        </a:rPr>
                        <a:t>a</a:t>
                      </a:r>
                      <a:r>
                        <a:rPr lang="en-US" sz="1600" b="1" spc="10" dirty="0">
                          <a:effectLst>
                            <a:outerShdw blurRad="38100" dist="38100" dir="2700000" algn="tl">
                              <a:srgbClr val="000000">
                                <a:alpha val="43137"/>
                              </a:srgbClr>
                            </a:outerShdw>
                          </a:effectLst>
                        </a:rPr>
                        <a:t>l</a:t>
                      </a:r>
                      <a:r>
                        <a:rPr lang="en-US" sz="1600" b="1" spc="5" dirty="0">
                          <a:effectLst>
                            <a:outerShdw blurRad="38100" dist="38100" dir="2700000" algn="tl">
                              <a:srgbClr val="000000">
                                <a:alpha val="43137"/>
                              </a:srgbClr>
                            </a:outerShdw>
                          </a:effectLst>
                        </a:rPr>
                        <a:t>-</a:t>
                      </a:r>
                      <a:r>
                        <a:rPr lang="en-US" sz="1600" b="1" spc="-5" dirty="0">
                          <a:effectLst>
                            <a:outerShdw blurRad="38100" dist="38100" dir="2700000" algn="tl">
                              <a:srgbClr val="000000">
                                <a:alpha val="43137"/>
                              </a:srgbClr>
                            </a:outerShdw>
                          </a:effectLst>
                        </a:rPr>
                        <a:t>Lo</a:t>
                      </a:r>
                      <a:r>
                        <a:rPr lang="en-US" sz="1600" b="1" dirty="0">
                          <a:effectLst>
                            <a:outerShdw blurRad="38100" dist="38100" dir="2700000" algn="tl">
                              <a:srgbClr val="000000">
                                <a:alpha val="43137"/>
                              </a:srgbClr>
                            </a:outerShdw>
                          </a:effectLst>
                        </a:rPr>
                        <a:t>g</a:t>
                      </a:r>
                      <a:r>
                        <a:rPr lang="en-US" sz="1600" b="1" spc="5" dirty="0">
                          <a:effectLst>
                            <a:outerShdw blurRad="38100" dist="38100" dir="2700000" algn="tl">
                              <a:srgbClr val="000000">
                                <a:alpha val="43137"/>
                              </a:srgbClr>
                            </a:outerShdw>
                          </a:effectLst>
                        </a:rPr>
                        <a:t>ica</a:t>
                      </a:r>
                      <a:r>
                        <a:rPr lang="en-US" sz="1600" b="1" dirty="0">
                          <a:effectLst>
                            <a:outerShdw blurRad="38100" dist="38100" dir="2700000" algn="tl">
                              <a:srgbClr val="000000">
                                <a:alpha val="43137"/>
                              </a:srgbClr>
                            </a:outerShdw>
                          </a:effectLst>
                        </a:rPr>
                        <a:t>l</a:t>
                      </a:r>
                    </a:p>
                    <a:p>
                      <a:pPr marL="64135" marR="0">
                        <a:lnSpc>
                          <a:spcPct val="150000"/>
                        </a:lnSpc>
                        <a:spcBef>
                          <a:spcPts val="0"/>
                        </a:spcBef>
                        <a:spcAft>
                          <a:spcPts val="0"/>
                        </a:spcAft>
                      </a:pPr>
                      <a:r>
                        <a:rPr lang="en-US" sz="1600" b="1" dirty="0">
                          <a:effectLst>
                            <a:outerShdw blurRad="38100" dist="38100" dir="2700000" algn="tl">
                              <a:srgbClr val="000000">
                                <a:alpha val="43137"/>
                              </a:srgbClr>
                            </a:outerShdw>
                          </a:effectLst>
                        </a:rPr>
                        <a:t>    </a:t>
                      </a:r>
                      <a:r>
                        <a:rPr lang="en-US" sz="1600" b="1" spc="15" dirty="0">
                          <a:effectLst>
                            <a:outerShdw blurRad="38100" dist="38100" dir="2700000" algn="tl">
                              <a:srgbClr val="000000">
                                <a:alpha val="43137"/>
                              </a:srgbClr>
                            </a:outerShdw>
                          </a:effectLst>
                        </a:rPr>
                        <a:t>I</a:t>
                      </a:r>
                      <a:r>
                        <a:rPr lang="en-US" sz="1600" b="1" spc="-10" dirty="0">
                          <a:effectLst>
                            <a:outerShdw blurRad="38100" dist="38100" dir="2700000" algn="tl">
                              <a:srgbClr val="000000">
                                <a:alpha val="43137"/>
                              </a:srgbClr>
                            </a:outerShdw>
                          </a:effectLst>
                        </a:rPr>
                        <a:t>n</a:t>
                      </a:r>
                      <a:r>
                        <a:rPr lang="en-US" sz="1600" b="1" spc="10" dirty="0">
                          <a:effectLst>
                            <a:outerShdw blurRad="38100" dist="38100" dir="2700000" algn="tl">
                              <a:srgbClr val="000000">
                                <a:alpha val="43137"/>
                              </a:srgbClr>
                            </a:outerShdw>
                          </a:effectLst>
                        </a:rPr>
                        <a:t>t</a:t>
                      </a:r>
                      <a:r>
                        <a:rPr lang="en-US" sz="1600" b="1" dirty="0">
                          <a:effectLst>
                            <a:outerShdw blurRad="38100" dist="38100" dir="2700000" algn="tl">
                              <a:srgbClr val="000000">
                                <a:alpha val="43137"/>
                              </a:srgbClr>
                            </a:outerShdw>
                          </a:effectLst>
                        </a:rPr>
                        <a:t>er</a:t>
                      </a:r>
                      <a:r>
                        <a:rPr lang="en-US" sz="1600" b="1" spc="5" dirty="0">
                          <a:effectLst>
                            <a:outerShdw blurRad="38100" dist="38100" dir="2700000" algn="tl">
                              <a:srgbClr val="000000">
                                <a:alpha val="43137"/>
                              </a:srgbClr>
                            </a:outerShdw>
                          </a:effectLst>
                        </a:rPr>
                        <a:t>p</a:t>
                      </a:r>
                      <a:r>
                        <a:rPr lang="en-US" sz="1600" b="1" dirty="0">
                          <a:effectLst>
                            <a:outerShdw blurRad="38100" dist="38100" dir="2700000" algn="tl">
                              <a:srgbClr val="000000">
                                <a:alpha val="43137"/>
                              </a:srgbClr>
                            </a:outerShdw>
                          </a:effectLst>
                        </a:rPr>
                        <a:t>ers</a:t>
                      </a:r>
                      <a:r>
                        <a:rPr lang="en-US" sz="1600" b="1" spc="-5" dirty="0">
                          <a:effectLst>
                            <a:outerShdw blurRad="38100" dist="38100" dir="2700000" algn="tl">
                              <a:srgbClr val="000000">
                                <a:alpha val="43137"/>
                              </a:srgbClr>
                            </a:outerShdw>
                          </a:effectLst>
                        </a:rPr>
                        <a:t>o</a:t>
                      </a:r>
                      <a:r>
                        <a:rPr lang="en-US" sz="1600" b="1" spc="5" dirty="0">
                          <a:effectLst>
                            <a:outerShdw blurRad="38100" dist="38100" dir="2700000" algn="tl">
                              <a:srgbClr val="000000">
                                <a:alpha val="43137"/>
                              </a:srgbClr>
                            </a:outerShdw>
                          </a:effectLst>
                        </a:rPr>
                        <a:t>na</a:t>
                      </a:r>
                      <a:r>
                        <a:rPr lang="en-US" sz="1600" b="1" dirty="0">
                          <a:effectLst>
                            <a:outerShdw blurRad="38100" dist="38100" dir="2700000" algn="tl">
                              <a:srgbClr val="000000">
                                <a:alpha val="43137"/>
                              </a:srgbClr>
                            </a:outerShdw>
                          </a:effectLst>
                        </a:rPr>
                        <a:t>l</a:t>
                      </a:r>
                    </a:p>
                    <a:p>
                      <a:pPr marL="64135" marR="0">
                        <a:lnSpc>
                          <a:spcPct val="150000"/>
                        </a:lnSpc>
                        <a:spcBef>
                          <a:spcPts val="0"/>
                        </a:spcBef>
                        <a:spcAft>
                          <a:spcPts val="0"/>
                        </a:spcAft>
                      </a:pPr>
                      <a:r>
                        <a:rPr lang="en-US" sz="1600" b="1" dirty="0">
                          <a:effectLst>
                            <a:outerShdw blurRad="38100" dist="38100" dir="2700000" algn="tl">
                              <a:srgbClr val="000000">
                                <a:alpha val="43137"/>
                              </a:srgbClr>
                            </a:outerShdw>
                          </a:effectLst>
                        </a:rPr>
                        <a:t>    </a:t>
                      </a:r>
                      <a:r>
                        <a:rPr lang="en-US" sz="1600" b="1" spc="15" dirty="0">
                          <a:effectLst>
                            <a:outerShdw blurRad="38100" dist="38100" dir="2700000" algn="tl">
                              <a:srgbClr val="000000">
                                <a:alpha val="43137"/>
                              </a:srgbClr>
                            </a:outerShdw>
                          </a:effectLst>
                        </a:rPr>
                        <a:t>I</a:t>
                      </a:r>
                      <a:r>
                        <a:rPr lang="en-US" sz="1600" b="1" spc="-10" dirty="0">
                          <a:effectLst>
                            <a:outerShdw blurRad="38100" dist="38100" dir="2700000" algn="tl">
                              <a:srgbClr val="000000">
                                <a:alpha val="43137"/>
                              </a:srgbClr>
                            </a:outerShdw>
                          </a:effectLst>
                        </a:rPr>
                        <a:t>n</a:t>
                      </a:r>
                      <a:r>
                        <a:rPr lang="en-US" sz="1600" b="1" spc="10" dirty="0">
                          <a:effectLst>
                            <a:outerShdw blurRad="38100" dist="38100" dir="2700000" algn="tl">
                              <a:srgbClr val="000000">
                                <a:alpha val="43137"/>
                              </a:srgbClr>
                            </a:outerShdw>
                          </a:effectLst>
                        </a:rPr>
                        <a:t>t</a:t>
                      </a:r>
                      <a:r>
                        <a:rPr lang="en-US" sz="1600" b="1" dirty="0">
                          <a:effectLst>
                            <a:outerShdw blurRad="38100" dist="38100" dir="2700000" algn="tl">
                              <a:srgbClr val="000000">
                                <a:alpha val="43137"/>
                              </a:srgbClr>
                            </a:outerShdw>
                          </a:effectLst>
                        </a:rPr>
                        <a:t>r</a:t>
                      </a:r>
                      <a:r>
                        <a:rPr lang="en-US" sz="1600" b="1" spc="5" dirty="0">
                          <a:effectLst>
                            <a:outerShdw blurRad="38100" dist="38100" dir="2700000" algn="tl">
                              <a:srgbClr val="000000">
                                <a:alpha val="43137"/>
                              </a:srgbClr>
                            </a:outerShdw>
                          </a:effectLst>
                        </a:rPr>
                        <a:t>ap</a:t>
                      </a:r>
                      <a:r>
                        <a:rPr lang="en-US" sz="1600" b="1" dirty="0">
                          <a:effectLst>
                            <a:outerShdw blurRad="38100" dist="38100" dir="2700000" algn="tl">
                              <a:srgbClr val="000000">
                                <a:alpha val="43137"/>
                              </a:srgbClr>
                            </a:outerShdw>
                          </a:effectLst>
                        </a:rPr>
                        <a:t>ers</a:t>
                      </a:r>
                      <a:r>
                        <a:rPr lang="en-US" sz="1600" b="1" spc="-5" dirty="0">
                          <a:effectLst>
                            <a:outerShdw blurRad="38100" dist="38100" dir="2700000" algn="tl">
                              <a:srgbClr val="000000">
                                <a:alpha val="43137"/>
                              </a:srgbClr>
                            </a:outerShdw>
                          </a:effectLst>
                        </a:rPr>
                        <a:t>o</a:t>
                      </a:r>
                      <a:r>
                        <a:rPr lang="en-US" sz="1600" b="1" spc="5" dirty="0">
                          <a:effectLst>
                            <a:outerShdw blurRad="38100" dist="38100" dir="2700000" algn="tl">
                              <a:srgbClr val="000000">
                                <a:alpha val="43137"/>
                              </a:srgbClr>
                            </a:outerShdw>
                          </a:effectLst>
                        </a:rPr>
                        <a:t>na</a:t>
                      </a:r>
                      <a:r>
                        <a:rPr lang="en-US" sz="1600" b="1" dirty="0">
                          <a:effectLst>
                            <a:outerShdw blurRad="38100" dist="38100" dir="2700000" algn="tl">
                              <a:srgbClr val="000000">
                                <a:alpha val="43137"/>
                              </a:srgbClr>
                            </a:outerShdw>
                          </a:effectLst>
                        </a:rPr>
                        <a:t>l</a:t>
                      </a:r>
                      <a:endParaRPr lang="en-US" sz="1600" b="1" dirty="0">
                        <a:effectLst>
                          <a:outerShdw blurRad="38100" dist="38100" dir="2700000" algn="tl">
                            <a:srgbClr val="000000">
                              <a:alpha val="43137"/>
                            </a:srgbClr>
                          </a:outerShdw>
                        </a:effectLst>
                        <a:latin typeface="Times New Roman"/>
                        <a:ea typeface="Times New Roman"/>
                      </a:endParaRPr>
                    </a:p>
                  </a:txBody>
                  <a:tcPr marL="0" marR="0" marT="0" marB="0"/>
                </a:tc>
              </a:tr>
            </a:tbl>
          </a:graphicData>
        </a:graphic>
      </p:graphicFrame>
      <p:pic>
        <p:nvPicPr>
          <p:cNvPr id="6166"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2973388"/>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3" y="2973388"/>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6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6812" y="2081048"/>
            <a:ext cx="9380483" cy="3323987"/>
          </a:xfrm>
          <a:prstGeom prst="rect">
            <a:avLst/>
          </a:prstGeom>
        </p:spPr>
        <p:txBody>
          <a:bodyPr wrap="square">
            <a:spAutoFit/>
          </a:bodyPr>
          <a:lstStyle/>
          <a:p>
            <a:pPr algn="just"/>
            <a:r>
              <a:rPr lang="en-US" sz="3000" dirty="0" smtClean="0"/>
              <a:t>The </a:t>
            </a:r>
            <a:r>
              <a:rPr lang="en-US" sz="3000" dirty="0"/>
              <a:t>use of technology provides a range of possible learning experience </a:t>
            </a:r>
            <a:r>
              <a:rPr lang="en-US" sz="3000" dirty="0" smtClean="0"/>
              <a:t>which is </a:t>
            </a:r>
            <a:r>
              <a:rPr lang="en-US" sz="3000" dirty="0"/>
              <a:t>difficult to achieve in the face-to-face classroom. There is a wide range </a:t>
            </a:r>
            <a:r>
              <a:rPr lang="en-US" sz="3000" dirty="0" smtClean="0"/>
              <a:t>of activities </a:t>
            </a:r>
            <a:r>
              <a:rPr lang="en-US" sz="3000" dirty="0"/>
              <a:t>of different levels of sophistication, ranging from as simple as </a:t>
            </a:r>
            <a:r>
              <a:rPr lang="en-US" sz="3000" dirty="0" smtClean="0"/>
              <a:t>email question </a:t>
            </a:r>
            <a:r>
              <a:rPr lang="en-US" sz="3000" dirty="0"/>
              <a:t>and answers, or online forums to highly sophisticated simulations</a:t>
            </a:r>
            <a:r>
              <a:rPr lang="en-US" sz="3000" dirty="0" smtClean="0"/>
              <a:t>.</a:t>
            </a:r>
            <a:endParaRPr lang="en-US" sz="3000" dirty="0"/>
          </a:p>
        </p:txBody>
      </p:sp>
      <p:graphicFrame>
        <p:nvGraphicFramePr>
          <p:cNvPr id="3" name="Table 2"/>
          <p:cNvGraphicFramePr>
            <a:graphicFrameLocks noGrp="1"/>
          </p:cNvGraphicFramePr>
          <p:nvPr>
            <p:extLst>
              <p:ext uri="{D42A27DB-BD31-4B8C-83A1-F6EECF244321}">
                <p14:modId xmlns:p14="http://schemas.microsoft.com/office/powerpoint/2010/main" val="1566486357"/>
              </p:ext>
            </p:extLst>
          </p:nvPr>
        </p:nvGraphicFramePr>
        <p:xfrm>
          <a:off x="2032000" y="719666"/>
          <a:ext cx="8128000" cy="701040"/>
        </p:xfrm>
        <a:graphic>
          <a:graphicData uri="http://schemas.openxmlformats.org/drawingml/2006/table">
            <a:tbl>
              <a:tblPr firstRow="1" bandRow="1">
                <a:tableStyleId>{5C22544A-7EE6-4342-B048-85BDC9FD1C3A}</a:tableStyleId>
              </a:tblPr>
              <a:tblGrid>
                <a:gridCol w="8128000"/>
              </a:tblGrid>
              <a:tr h="370840">
                <a:tc>
                  <a:txBody>
                    <a:bodyPr/>
                    <a:lstStyle/>
                    <a:p>
                      <a:r>
                        <a:rPr lang="en-US" sz="4000" dirty="0" smtClean="0"/>
                        <a:t>E –Learning:</a:t>
                      </a:r>
                      <a:endParaRPr lang="en-US" dirty="0"/>
                    </a:p>
                  </a:txBody>
                  <a:tcPr/>
                </a:tc>
              </a:tr>
            </a:tbl>
          </a:graphicData>
        </a:graphic>
      </p:graphicFrame>
    </p:spTree>
    <p:extLst>
      <p:ext uri="{BB962C8B-B14F-4D97-AF65-F5344CB8AC3E}">
        <p14:creationId xmlns:p14="http://schemas.microsoft.com/office/powerpoint/2010/main" val="406927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921" y="353653"/>
            <a:ext cx="9366719" cy="1024385"/>
          </a:xfrm>
        </p:spPr>
        <p:txBody>
          <a:bodyPr>
            <a:normAutofit fontScale="90000"/>
          </a:bodyPr>
          <a:lstStyle/>
          <a:p>
            <a:r>
              <a:rPr lang="en-US" dirty="0" smtClean="0"/>
              <a:t>Session Plan for teaching-learning methodology of </a:t>
            </a:r>
            <a:r>
              <a:rPr lang="en-US" dirty="0" err="1" smtClean="0"/>
              <a:t>Dijkstra</a:t>
            </a:r>
            <a:r>
              <a:rPr lang="en-US" dirty="0" smtClean="0"/>
              <a:t> Algorithm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072749"/>
              </p:ext>
            </p:extLst>
          </p:nvPr>
        </p:nvGraphicFramePr>
        <p:xfrm>
          <a:off x="2009104" y="1468195"/>
          <a:ext cx="9066727" cy="2691680"/>
        </p:xfrm>
        <a:graphic>
          <a:graphicData uri="http://schemas.openxmlformats.org/drawingml/2006/table">
            <a:tbl>
              <a:tblPr firstRow="1" firstCol="1" lastRow="1" lastCol="1" bandRow="1" bandCol="1">
                <a:tableStyleId>{5C22544A-7EE6-4342-B048-85BDC9FD1C3A}</a:tableStyleId>
              </a:tblPr>
              <a:tblGrid>
                <a:gridCol w="2343161"/>
                <a:gridCol w="6723566"/>
              </a:tblGrid>
              <a:tr h="538336">
                <a:tc>
                  <a:txBody>
                    <a:bodyPr/>
                    <a:lstStyle/>
                    <a:p>
                      <a:pPr marL="0" marR="0">
                        <a:spcBef>
                          <a:spcPts val="200"/>
                        </a:spcBef>
                        <a:spcAft>
                          <a:spcPts val="200"/>
                        </a:spcAft>
                      </a:pPr>
                      <a:r>
                        <a:rPr lang="en-US" sz="1600" spc="50">
                          <a:effectLst/>
                        </a:rPr>
                        <a:t>Session Name:</a:t>
                      </a:r>
                      <a:endParaRPr lang="en-US" sz="1600" b="1" spc="5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just">
                        <a:spcBef>
                          <a:spcPts val="0"/>
                        </a:spcBef>
                        <a:spcAft>
                          <a:spcPts val="0"/>
                        </a:spcAft>
                        <a:tabLst>
                          <a:tab pos="1524000" algn="l"/>
                        </a:tabLst>
                      </a:pPr>
                      <a:r>
                        <a:rPr lang="en-US" sz="1600">
                          <a:effectLst/>
                        </a:rPr>
                        <a:t>Dijkstra Algorithm</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538336">
                <a:tc>
                  <a:txBody>
                    <a:bodyPr/>
                    <a:lstStyle/>
                    <a:p>
                      <a:pPr marL="0" marR="0">
                        <a:spcBef>
                          <a:spcPts val="200"/>
                        </a:spcBef>
                        <a:spcAft>
                          <a:spcPts val="200"/>
                        </a:spcAft>
                      </a:pPr>
                      <a:r>
                        <a:rPr lang="en-US" sz="1600" spc="50">
                          <a:effectLst/>
                        </a:rPr>
                        <a:t>Author Name:</a:t>
                      </a:r>
                      <a:endParaRPr lang="en-US" sz="1600" b="1" spc="5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a:effectLst/>
                        </a:rPr>
                        <a:t>SUNIL SHARMA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38336">
                <a:tc>
                  <a:txBody>
                    <a:bodyPr/>
                    <a:lstStyle/>
                    <a:p>
                      <a:pPr marL="0" marR="0">
                        <a:spcBef>
                          <a:spcPts val="200"/>
                        </a:spcBef>
                        <a:spcAft>
                          <a:spcPts val="200"/>
                        </a:spcAft>
                      </a:pPr>
                      <a:r>
                        <a:rPr lang="en-US" sz="1600" spc="50">
                          <a:effectLst/>
                        </a:rPr>
                        <a:t>Department:</a:t>
                      </a:r>
                      <a:endParaRPr lang="en-US" sz="1600" b="1" spc="5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a:effectLst/>
                        </a:rPr>
                        <a:t>MATHEMATICS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38336">
                <a:tc>
                  <a:txBody>
                    <a:bodyPr/>
                    <a:lstStyle/>
                    <a:p>
                      <a:pPr marL="0" marR="0">
                        <a:spcBef>
                          <a:spcPts val="200"/>
                        </a:spcBef>
                        <a:spcAft>
                          <a:spcPts val="200"/>
                        </a:spcAft>
                      </a:pPr>
                      <a:r>
                        <a:rPr lang="en-US" sz="1600" spc="50">
                          <a:effectLst/>
                        </a:rPr>
                        <a:t>Number of students in the class:</a:t>
                      </a:r>
                      <a:endParaRPr lang="en-US" sz="1600" b="1" spc="5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a:effectLst/>
                        </a:rPr>
                        <a:t>60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38336">
                <a:tc>
                  <a:txBody>
                    <a:bodyPr/>
                    <a:lstStyle/>
                    <a:p>
                      <a:pPr marL="0" marR="0">
                        <a:spcBef>
                          <a:spcPts val="200"/>
                        </a:spcBef>
                        <a:spcAft>
                          <a:spcPts val="200"/>
                        </a:spcAft>
                      </a:pPr>
                      <a:r>
                        <a:rPr lang="en-US" sz="1600" spc="50">
                          <a:effectLst/>
                        </a:rPr>
                        <a:t>Subject/Course:</a:t>
                      </a:r>
                      <a:endParaRPr lang="en-US" sz="1600" b="1" spc="5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600" dirty="0">
                          <a:effectLst/>
                        </a:rPr>
                        <a:t>Graph Theory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78693247"/>
              </p:ext>
            </p:extLst>
          </p:nvPr>
        </p:nvGraphicFramePr>
        <p:xfrm>
          <a:off x="2022394" y="4481847"/>
          <a:ext cx="9040558" cy="1455315"/>
        </p:xfrm>
        <a:graphic>
          <a:graphicData uri="http://schemas.openxmlformats.org/drawingml/2006/table">
            <a:tbl>
              <a:tblPr firstRow="1" firstCol="1" lastRow="1" lastCol="1" bandRow="1" bandCol="1">
                <a:tableStyleId>{5C22544A-7EE6-4342-B048-85BDC9FD1C3A}</a:tableStyleId>
              </a:tblPr>
              <a:tblGrid>
                <a:gridCol w="1640049"/>
                <a:gridCol w="7400509"/>
              </a:tblGrid>
              <a:tr h="485105">
                <a:tc>
                  <a:txBody>
                    <a:bodyPr/>
                    <a:lstStyle/>
                    <a:p>
                      <a:pPr marL="0" marR="0">
                        <a:spcBef>
                          <a:spcPts val="200"/>
                        </a:spcBef>
                        <a:spcAft>
                          <a:spcPts val="200"/>
                        </a:spcAft>
                      </a:pPr>
                      <a:r>
                        <a:rPr lang="en-US" sz="800" spc="50" dirty="0">
                          <a:effectLst/>
                        </a:rPr>
                        <a:t>Phone number:</a:t>
                      </a:r>
                      <a:endParaRPr lang="en-US" sz="800" b="1" spc="5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000" dirty="0" smtClean="0">
                          <a:effectLst/>
                        </a:rPr>
                        <a:t>016405388</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970210">
                <a:tc>
                  <a:txBody>
                    <a:bodyPr/>
                    <a:lstStyle/>
                    <a:p>
                      <a:pPr marL="0" marR="0">
                        <a:spcBef>
                          <a:spcPts val="200"/>
                        </a:spcBef>
                        <a:spcAft>
                          <a:spcPts val="200"/>
                        </a:spcAft>
                      </a:pPr>
                      <a:r>
                        <a:rPr lang="en-US" sz="800" spc="50" dirty="0" smtClean="0">
                          <a:effectLst/>
                        </a:rPr>
                        <a:t>E-mail </a:t>
                      </a:r>
                      <a:r>
                        <a:rPr lang="en-US" sz="800" spc="50" dirty="0">
                          <a:effectLst/>
                        </a:rPr>
                        <a:t>address:</a:t>
                      </a:r>
                      <a:endParaRPr lang="en-US" sz="800" b="1" spc="5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spcBef>
                          <a:spcPts val="200"/>
                        </a:spcBef>
                        <a:spcAft>
                          <a:spcPts val="200"/>
                        </a:spcAft>
                      </a:pPr>
                      <a:r>
                        <a:rPr lang="en-US" sz="1000" u="sng" dirty="0" smtClean="0">
                          <a:effectLst/>
                          <a:latin typeface="+mn-lt"/>
                          <a:ea typeface="+mn-ea"/>
                          <a:cs typeface="+mn-cs"/>
                        </a:rPr>
                        <a:t>s.sharma@mu.edu.sa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06129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6377" y="1365161"/>
            <a:ext cx="8873544" cy="4411464"/>
          </a:xfrm>
          <a:prstGeom prst="rect">
            <a:avLst/>
          </a:prstGeom>
        </p:spPr>
        <p:txBody>
          <a:bodyPr wrap="square">
            <a:spAutoFit/>
          </a:bodyPr>
          <a:lstStyle/>
          <a:p>
            <a:pPr>
              <a:spcAft>
                <a:spcPts val="1000"/>
              </a:spcAft>
              <a:tabLst>
                <a:tab pos="179705" algn="l"/>
              </a:tabLst>
            </a:pPr>
            <a:r>
              <a:rPr lang="en-GB" sz="2400" cap="all" dirty="0">
                <a:solidFill>
                  <a:srgbClr val="0091E3"/>
                </a:solidFill>
                <a:latin typeface="Gill Sans MT Bold" panose="020B0802020104020203" pitchFamily="34" charset="0"/>
                <a:ea typeface="ヒラギノ角ゴ Pro W3"/>
                <a:cs typeface="Times New Roman" panose="02020603050405020304" pitchFamily="18" charset="0"/>
              </a:rPr>
              <a:t>Session Objectives</a:t>
            </a:r>
            <a:endParaRPr lang="en-US" sz="2400" dirty="0">
              <a:solidFill>
                <a:srgbClr val="000000"/>
              </a:solidFill>
              <a:latin typeface="Gill Sans MT" panose="020B0502020104020203" pitchFamily="34" charset="0"/>
              <a:ea typeface="ヒラギノ角ゴ Pro W3"/>
              <a:cs typeface="Times New Roman" panose="02020603050405020304" pitchFamily="18" charset="0"/>
            </a:endParaRPr>
          </a:p>
          <a:p>
            <a:pPr>
              <a:spcAft>
                <a:spcPts val="1000"/>
              </a:spcAft>
              <a:tabLst>
                <a:tab pos="179705" algn="l"/>
              </a:tabLst>
            </a:pPr>
            <a:r>
              <a:rPr lang="en-GB" sz="2400" cap="all" dirty="0">
                <a:solidFill>
                  <a:srgbClr val="0091E3"/>
                </a:solidFill>
                <a:latin typeface="Gill Sans MT Bold" panose="020B0802020104020203" pitchFamily="34" charset="0"/>
                <a:ea typeface="ヒラギノ角ゴ Pro W3"/>
                <a:cs typeface="Times New Roman" panose="02020603050405020304" pitchFamily="18" charset="0"/>
              </a:rPr>
              <a:t>            At THE END OF THIS SESSION, THE LEARNER WILL BE ABLE TO:</a:t>
            </a:r>
            <a:endParaRPr lang="en-US" sz="2400" dirty="0">
              <a:solidFill>
                <a:srgbClr val="000000"/>
              </a:solidFill>
              <a:latin typeface="Gill Sans MT" panose="020B0502020104020203" pitchFamily="34" charset="0"/>
              <a:ea typeface="ヒラギノ角ゴ Pro W3"/>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2"/>
              </a:buBlip>
              <a:tabLst>
                <a:tab pos="228600" algn="l"/>
              </a:tabLst>
            </a:pPr>
            <a:r>
              <a:rPr lang="en-IN" sz="2400" dirty="0">
                <a:latin typeface="Century Gothic" panose="020B0502020202020204" pitchFamily="34" charset="0"/>
                <a:ea typeface="Times New Roman" panose="02020603050405020304" pitchFamily="18" charset="0"/>
                <a:cs typeface="Times New Roman" panose="02020603050405020304" pitchFamily="18" charset="0"/>
              </a:rPr>
              <a:t>Define Minimum Spanning Tree (MST) &amp; Shortest Path Problem (SPP).</a:t>
            </a:r>
            <a:endParaRPr lang="en-US" sz="24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2"/>
              </a:buBlip>
              <a:tabLst>
                <a:tab pos="228600" algn="l"/>
              </a:tabLst>
            </a:pPr>
            <a:r>
              <a:rPr lang="en-US" sz="2400" dirty="0">
                <a:latin typeface="Century Gothic" panose="020B0502020202020204" pitchFamily="34" charset="0"/>
                <a:ea typeface="Times New Roman" panose="02020603050405020304" pitchFamily="18" charset="0"/>
                <a:cs typeface="Times New Roman" panose="02020603050405020304" pitchFamily="18" charset="0"/>
              </a:rPr>
              <a:t>Differentiate  between MST and SPP</a:t>
            </a:r>
          </a:p>
          <a:p>
            <a:pPr marL="342900" marR="0" lvl="0" indent="-342900">
              <a:spcBef>
                <a:spcPts val="0"/>
              </a:spcBef>
              <a:spcAft>
                <a:spcPts val="0"/>
              </a:spcAft>
              <a:buFont typeface="Symbol" panose="05050102010706020507" pitchFamily="18" charset="2"/>
              <a:buBlip>
                <a:blip r:embed="rId2"/>
              </a:buBlip>
              <a:tabLst>
                <a:tab pos="228600" algn="l"/>
              </a:tabLst>
            </a:pPr>
            <a:r>
              <a:rPr lang="en-IN" sz="2400" dirty="0">
                <a:latin typeface="Century Gothic" panose="020B0502020202020204" pitchFamily="34" charset="0"/>
                <a:ea typeface="Times New Roman" panose="02020603050405020304" pitchFamily="18" charset="0"/>
                <a:cs typeface="Times New Roman" panose="02020603050405020304" pitchFamily="18" charset="0"/>
              </a:rPr>
              <a:t>Explain the Steps of </a:t>
            </a:r>
            <a:r>
              <a:rPr lang="en-IN" sz="2400" dirty="0" err="1">
                <a:latin typeface="Century Gothic" panose="020B0502020202020204" pitchFamily="34" charset="0"/>
                <a:ea typeface="Times New Roman" panose="02020603050405020304" pitchFamily="18" charset="0"/>
                <a:cs typeface="Times New Roman" panose="02020603050405020304" pitchFamily="18" charset="0"/>
              </a:rPr>
              <a:t>Dijkstra</a:t>
            </a:r>
            <a:r>
              <a:rPr lang="en-IN" sz="2400" dirty="0">
                <a:latin typeface="Century Gothic" panose="020B0502020202020204" pitchFamily="34" charset="0"/>
                <a:ea typeface="Times New Roman" panose="02020603050405020304" pitchFamily="18" charset="0"/>
                <a:cs typeface="Times New Roman" panose="02020603050405020304" pitchFamily="18" charset="0"/>
              </a:rPr>
              <a:t> Algorithm</a:t>
            </a:r>
            <a:endParaRPr lang="en-US" sz="24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2"/>
              </a:buBlip>
              <a:tabLst>
                <a:tab pos="228600" algn="l"/>
              </a:tabLst>
            </a:pPr>
            <a:r>
              <a:rPr lang="en-IN" sz="2400" dirty="0">
                <a:latin typeface="Century Gothic" panose="020B0502020202020204" pitchFamily="34" charset="0"/>
                <a:ea typeface="Times New Roman" panose="02020603050405020304" pitchFamily="18" charset="0"/>
                <a:cs typeface="Times New Roman" panose="02020603050405020304" pitchFamily="18" charset="0"/>
              </a:rPr>
              <a:t>Calculate the shortest path from the source vertex.</a:t>
            </a:r>
            <a:endParaRPr lang="en-US" sz="24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2"/>
              </a:buBlip>
              <a:tabLst>
                <a:tab pos="228600" algn="l"/>
              </a:tabLst>
            </a:pPr>
            <a:r>
              <a:rPr lang="en-IN" sz="2400" dirty="0">
                <a:latin typeface="Century Gothic" panose="020B0502020202020204" pitchFamily="34" charset="0"/>
                <a:ea typeface="Times New Roman" panose="02020603050405020304" pitchFamily="18" charset="0"/>
                <a:cs typeface="Times New Roman" panose="02020603050405020304" pitchFamily="18" charset="0"/>
              </a:rPr>
              <a:t>Apply the concept of single source shortest path algorithm in real life problems e.g. </a:t>
            </a:r>
            <a:r>
              <a:rPr lang="en-US" sz="2400" dirty="0">
                <a:latin typeface="Century Gothic" panose="020B0502020202020204" pitchFamily="34" charset="0"/>
                <a:ea typeface="Times New Roman" panose="02020603050405020304" pitchFamily="18" charset="0"/>
                <a:cs typeface="Times New Roman" panose="02020603050405020304" pitchFamily="18" charset="0"/>
              </a:rPr>
              <a:t>Airline flight times, Computer networks response times etc.</a:t>
            </a:r>
            <a:endParaRPr lang="en-US" sz="2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978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500" y="121834"/>
            <a:ext cx="8911687" cy="1280890"/>
          </a:xfrm>
        </p:spPr>
        <p:txBody>
          <a:bodyPr/>
          <a:lstStyle/>
          <a:p>
            <a:r>
              <a:rPr lang="en-US" dirty="0" smtClean="0"/>
              <a:t>Session Plan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65421581"/>
              </p:ext>
            </p:extLst>
          </p:nvPr>
        </p:nvGraphicFramePr>
        <p:xfrm>
          <a:off x="1107583" y="-115570"/>
          <a:ext cx="10625069" cy="6973570"/>
        </p:xfrm>
        <a:graphic>
          <a:graphicData uri="http://schemas.openxmlformats.org/drawingml/2006/table">
            <a:tbl>
              <a:tblPr firstRow="1" firstCol="1" lastRow="1" lastCol="1" bandRow="1" bandCol="1">
                <a:tableStyleId>{5A111915-BE36-4E01-A7E5-04B1672EAD32}</a:tableStyleId>
              </a:tblPr>
              <a:tblGrid>
                <a:gridCol w="1293623"/>
                <a:gridCol w="2170104"/>
                <a:gridCol w="1736083"/>
                <a:gridCol w="1736083"/>
                <a:gridCol w="1736083"/>
                <a:gridCol w="1953093"/>
              </a:tblGrid>
              <a:tr h="628218">
                <a:tc>
                  <a:txBody>
                    <a:bodyPr/>
                    <a:lstStyle/>
                    <a:p>
                      <a:pPr marL="0" marR="0" algn="ctr">
                        <a:spcBef>
                          <a:spcPts val="0"/>
                        </a:spcBef>
                        <a:spcAft>
                          <a:spcPts val="0"/>
                        </a:spcAft>
                      </a:pPr>
                      <a:r>
                        <a:rPr lang="en-US" sz="1400" dirty="0">
                          <a:effectLst/>
                        </a:rPr>
                        <a:t>Time</a:t>
                      </a:r>
                    </a:p>
                    <a:p>
                      <a:pPr marL="0" marR="0" algn="ctr">
                        <a:spcBef>
                          <a:spcPts val="0"/>
                        </a:spcBef>
                        <a:spcAft>
                          <a:spcPts val="0"/>
                        </a:spcAft>
                      </a:pPr>
                      <a:r>
                        <a:rPr lang="en-US" sz="1400" dirty="0">
                          <a:effectLst/>
                        </a:rPr>
                        <a:t>(in min)</a:t>
                      </a:r>
                      <a:endParaRPr lang="en-US" sz="1400" dirty="0">
                        <a:effectLst/>
                        <a:latin typeface="Times New Roman" panose="02020603050405020304" pitchFamily="18" charset="0"/>
                        <a:ea typeface="Batang" panose="02030600000101010101" pitchFamily="18" charset="-127"/>
                        <a:cs typeface="Mangal" panose="02040503050203030202" pitchFamily="18" charset="0"/>
                      </a:endParaRPr>
                    </a:p>
                  </a:txBody>
                  <a:tcPr marL="73025" marR="73025" marT="73025" marB="73025" anchor="ctr"/>
                </a:tc>
                <a:tc>
                  <a:txBody>
                    <a:bodyPr/>
                    <a:lstStyle/>
                    <a:p>
                      <a:pPr marL="0" marR="0" algn="ctr">
                        <a:spcBef>
                          <a:spcPts val="0"/>
                        </a:spcBef>
                        <a:spcAft>
                          <a:spcPts val="0"/>
                        </a:spcAft>
                      </a:pPr>
                      <a:r>
                        <a:rPr lang="en-US" sz="1400" dirty="0">
                          <a:effectLst/>
                        </a:rPr>
                        <a:t>Content</a:t>
                      </a:r>
                      <a:endParaRPr lang="en-US" sz="14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73025" marR="73025" marT="73025" marB="73025" anchor="ctr"/>
                </a:tc>
                <a:tc>
                  <a:txBody>
                    <a:bodyPr/>
                    <a:lstStyle/>
                    <a:p>
                      <a:pPr marL="0" marR="0" algn="ctr">
                        <a:spcBef>
                          <a:spcPts val="0"/>
                        </a:spcBef>
                        <a:spcAft>
                          <a:spcPts val="0"/>
                        </a:spcAft>
                      </a:pPr>
                      <a:r>
                        <a:rPr lang="en-US" sz="1400" dirty="0">
                          <a:effectLst/>
                        </a:rPr>
                        <a:t>Learning Aid and Methodology</a:t>
                      </a:r>
                      <a:endParaRPr lang="en-US" sz="14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73025" marR="73025" marT="73025" marB="73025" anchor="ctr"/>
                </a:tc>
                <a:tc>
                  <a:txBody>
                    <a:bodyPr/>
                    <a:lstStyle/>
                    <a:p>
                      <a:pPr marL="0" marR="0" algn="ctr">
                        <a:spcBef>
                          <a:spcPts val="0"/>
                        </a:spcBef>
                        <a:spcAft>
                          <a:spcPts val="0"/>
                        </a:spcAft>
                      </a:pPr>
                      <a:r>
                        <a:rPr lang="en-US" sz="1400">
                          <a:effectLst/>
                        </a:rPr>
                        <a:t>Faculty Approach</a:t>
                      </a:r>
                      <a:endParaRPr lang="en-US" sz="14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73025" marR="73025" marT="73025" marB="73025" anchor="ctr"/>
                </a:tc>
                <a:tc>
                  <a:txBody>
                    <a:bodyPr/>
                    <a:lstStyle/>
                    <a:p>
                      <a:pPr marL="0" marR="0" algn="ctr">
                        <a:spcBef>
                          <a:spcPts val="0"/>
                        </a:spcBef>
                        <a:spcAft>
                          <a:spcPts val="0"/>
                        </a:spcAft>
                      </a:pPr>
                      <a:r>
                        <a:rPr lang="en-US" sz="1400">
                          <a:effectLst/>
                        </a:rPr>
                        <a:t>Typical Student Activity</a:t>
                      </a:r>
                      <a:endParaRPr lang="en-US" sz="14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73025" marR="73025" marT="73025" marB="73025" anchor="ctr"/>
                </a:tc>
                <a:tc>
                  <a:txBody>
                    <a:bodyPr/>
                    <a:lstStyle/>
                    <a:p>
                      <a:pPr marL="0" marR="0" algn="ctr">
                        <a:spcBef>
                          <a:spcPts val="0"/>
                        </a:spcBef>
                        <a:spcAft>
                          <a:spcPts val="0"/>
                        </a:spcAft>
                      </a:pPr>
                      <a:r>
                        <a:rPr lang="en-US" sz="1400" dirty="0">
                          <a:effectLst/>
                        </a:rPr>
                        <a:t>Learning Outcomes</a:t>
                      </a:r>
                    </a:p>
                    <a:p>
                      <a:pPr marL="0" marR="0" algn="ctr">
                        <a:spcBef>
                          <a:spcPts val="0"/>
                        </a:spcBef>
                        <a:spcAft>
                          <a:spcPts val="0"/>
                        </a:spcAft>
                      </a:pPr>
                      <a:r>
                        <a:rPr lang="en-US" sz="1400" dirty="0">
                          <a:effectLst/>
                        </a:rPr>
                        <a:t>(</a:t>
                      </a:r>
                      <a:r>
                        <a:rPr lang="en-US" sz="1400" dirty="0">
                          <a:solidFill>
                            <a:schemeClr val="accent1"/>
                          </a:solidFill>
                          <a:effectLst/>
                        </a:rPr>
                        <a:t>Blooms</a:t>
                      </a:r>
                      <a:r>
                        <a:rPr lang="en-US" sz="1400" dirty="0">
                          <a:effectLst/>
                        </a:rPr>
                        <a:t> + </a:t>
                      </a:r>
                      <a:r>
                        <a:rPr lang="en-US" sz="1400" dirty="0">
                          <a:solidFill>
                            <a:schemeClr val="tx1"/>
                          </a:solidFill>
                          <a:effectLst/>
                        </a:rPr>
                        <a:t>Gardeners</a:t>
                      </a:r>
                      <a:r>
                        <a:rPr lang="en-US" sz="1400" dirty="0">
                          <a:effectLst/>
                        </a:rPr>
                        <a:t>)</a:t>
                      </a:r>
                      <a:endParaRPr lang="en-US" sz="14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73025" marR="73025" marT="73025" marB="73025" anchor="ctr"/>
                </a:tc>
              </a:tr>
              <a:tr h="0">
                <a:tc>
                  <a:txBody>
                    <a:bodyPr/>
                    <a:lstStyle/>
                    <a:p>
                      <a:pPr marL="0" marR="0" algn="ctr">
                        <a:spcBef>
                          <a:spcPts val="0"/>
                        </a:spcBef>
                        <a:spcAft>
                          <a:spcPts val="0"/>
                        </a:spcAft>
                      </a:pPr>
                      <a:r>
                        <a:rPr lang="en-IN" sz="1400" dirty="0">
                          <a:effectLst/>
                        </a:rPr>
                        <a:t>10</a:t>
                      </a:r>
                      <a:endParaRPr lang="en-US" sz="1400" dirty="0">
                        <a:effectLst/>
                      </a:endParaRP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MST &amp; SPP</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Analogy,</a:t>
                      </a:r>
                    </a:p>
                    <a:p>
                      <a:pPr marL="0" marR="0" algn="ctr">
                        <a:spcBef>
                          <a:spcPts val="0"/>
                        </a:spcBef>
                        <a:spcAft>
                          <a:spcPts val="0"/>
                        </a:spcAft>
                      </a:pPr>
                      <a:r>
                        <a:rPr lang="en-US" sz="1400">
                          <a:effectLst/>
                        </a:rPr>
                        <a:t>PPT</a:t>
                      </a:r>
                    </a:p>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Explain</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Listens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chemeClr val="accent1"/>
                          </a:solidFill>
                          <a:effectLst/>
                        </a:rPr>
                        <a:t>Understanding</a:t>
                      </a:r>
                    </a:p>
                    <a:p>
                      <a:pPr marL="0" marR="0" algn="ctr">
                        <a:spcBef>
                          <a:spcPts val="0"/>
                        </a:spcBef>
                        <a:spcAft>
                          <a:spcPts val="0"/>
                        </a:spcAft>
                      </a:pPr>
                      <a:r>
                        <a:rPr lang="en-US" sz="1400" dirty="0">
                          <a:effectLst/>
                        </a:rPr>
                        <a:t>linguistic</a:t>
                      </a:r>
                    </a:p>
                    <a:p>
                      <a:pPr marL="0" marR="0" algn="ctr">
                        <a:spcBef>
                          <a:spcPts val="0"/>
                        </a:spcBef>
                        <a:spcAft>
                          <a:spcPts val="0"/>
                        </a:spcAft>
                      </a:pPr>
                      <a:r>
                        <a:rPr lang="en-US" sz="1400" dirty="0">
                          <a:effectLst/>
                        </a:rPr>
                        <a:t>Intrapersonal</a:t>
                      </a: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IN" sz="1400">
                          <a:effectLst/>
                        </a:rPr>
                        <a:t>15</a:t>
                      </a:r>
                      <a:endParaRPr lang="en-US" sz="1400">
                        <a:effectLst/>
                      </a:endParaRPr>
                    </a:p>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dirty="0" err="1">
                          <a:effectLst/>
                        </a:rPr>
                        <a:t>Dijkstra</a:t>
                      </a:r>
                      <a:r>
                        <a:rPr lang="en-IN" sz="1400" dirty="0">
                          <a:effectLst/>
                        </a:rPr>
                        <a:t> Algorithm</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dirty="0">
                          <a:effectLst/>
                        </a:rPr>
                        <a:t>Chalk and Talk,</a:t>
                      </a:r>
                      <a:endParaRPr lang="en-US" sz="1400" dirty="0">
                        <a:effectLst/>
                      </a:endParaRPr>
                    </a:p>
                    <a:p>
                      <a:pPr marL="0" marR="0" algn="ctr">
                        <a:spcBef>
                          <a:spcPts val="0"/>
                        </a:spcBef>
                        <a:spcAft>
                          <a:spcPts val="0"/>
                        </a:spcAft>
                      </a:pPr>
                      <a:r>
                        <a:rPr lang="en-IN" sz="1400" dirty="0">
                          <a:effectLst/>
                        </a:rPr>
                        <a:t>Chart Presentation</a:t>
                      </a:r>
                      <a:endParaRPr lang="en-US" sz="1400" dirty="0">
                        <a:effectLst/>
                      </a:endParaRP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a:effectLst/>
                        </a:rPr>
                        <a:t> </a:t>
                      </a:r>
                      <a:endParaRPr lang="en-US" sz="1400">
                        <a:effectLst/>
                      </a:endParaRPr>
                    </a:p>
                    <a:p>
                      <a:pPr marL="0" marR="0" algn="ctr">
                        <a:spcBef>
                          <a:spcPts val="0"/>
                        </a:spcBef>
                        <a:spcAft>
                          <a:spcPts val="0"/>
                        </a:spcAft>
                      </a:pPr>
                      <a:r>
                        <a:rPr lang="en-US" sz="1400">
                          <a:effectLst/>
                        </a:rPr>
                        <a:t>Explain</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a:effectLst/>
                        </a:rPr>
                        <a:t>Listens &amp;</a:t>
                      </a:r>
                      <a:endParaRPr lang="en-US" sz="1400">
                        <a:effectLst/>
                      </a:endParaRPr>
                    </a:p>
                    <a:p>
                      <a:pPr marL="0" marR="0" algn="ctr">
                        <a:spcBef>
                          <a:spcPts val="0"/>
                        </a:spcBef>
                        <a:spcAft>
                          <a:spcPts val="0"/>
                        </a:spcAft>
                      </a:pPr>
                      <a:r>
                        <a:rPr lang="en-IN" sz="1400">
                          <a:effectLst/>
                        </a:rPr>
                        <a:t>Analyse</a:t>
                      </a:r>
                      <a:endParaRPr lang="en-US" sz="1400">
                        <a:effectLst/>
                      </a:endParaRPr>
                    </a:p>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dirty="0">
                          <a:solidFill>
                            <a:schemeClr val="accent1"/>
                          </a:solidFill>
                          <a:effectLst/>
                        </a:rPr>
                        <a:t>Understanding</a:t>
                      </a:r>
                      <a:endParaRPr lang="en-US" sz="1400" dirty="0">
                        <a:solidFill>
                          <a:schemeClr val="accent1"/>
                        </a:solidFill>
                        <a:effectLst/>
                      </a:endParaRPr>
                    </a:p>
                    <a:p>
                      <a:pPr marL="0" marR="0" algn="ctr">
                        <a:spcBef>
                          <a:spcPts val="0"/>
                        </a:spcBef>
                        <a:spcAft>
                          <a:spcPts val="0"/>
                        </a:spcAft>
                      </a:pPr>
                      <a:r>
                        <a:rPr lang="en-IN" sz="1400" dirty="0">
                          <a:effectLst/>
                        </a:rPr>
                        <a:t>Intrapersonal</a:t>
                      </a:r>
                      <a:endParaRPr lang="en-US" sz="1400" dirty="0">
                        <a:effectLst/>
                      </a:endParaRPr>
                    </a:p>
                    <a:p>
                      <a:pPr marL="0" marR="0" algn="ctr">
                        <a:spcBef>
                          <a:spcPts val="0"/>
                        </a:spcBef>
                        <a:spcAft>
                          <a:spcPts val="0"/>
                        </a:spcAft>
                      </a:pPr>
                      <a:r>
                        <a:rPr lang="en-IN" sz="1400" dirty="0">
                          <a:effectLst/>
                        </a:rPr>
                        <a:t>Logical</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IN" sz="1400">
                          <a:effectLst/>
                        </a:rPr>
                        <a:t>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Demonstration of</a:t>
                      </a:r>
                    </a:p>
                    <a:p>
                      <a:pPr marL="0" marR="0" algn="ctr">
                        <a:spcBef>
                          <a:spcPts val="0"/>
                        </a:spcBef>
                        <a:spcAft>
                          <a:spcPts val="0"/>
                        </a:spcAft>
                      </a:pPr>
                      <a:r>
                        <a:rPr lang="en-US" sz="1400" dirty="0" err="1">
                          <a:effectLst/>
                        </a:rPr>
                        <a:t>Dijkstra</a:t>
                      </a:r>
                      <a:r>
                        <a:rPr lang="en-US" sz="1400" dirty="0">
                          <a:effectLst/>
                        </a:rPr>
                        <a:t> Algorithm</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dirty="0">
                          <a:effectLst/>
                        </a:rPr>
                        <a:t>Role play</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Facilitates</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dirty="0">
                          <a:effectLst/>
                        </a:rPr>
                        <a:t> </a:t>
                      </a:r>
                      <a:endParaRPr lang="en-US" sz="1400" dirty="0">
                        <a:effectLst/>
                      </a:endParaRPr>
                    </a:p>
                    <a:p>
                      <a:pPr marL="0" marR="0" algn="ctr">
                        <a:spcBef>
                          <a:spcPts val="0"/>
                        </a:spcBef>
                        <a:spcAft>
                          <a:spcPts val="0"/>
                        </a:spcAft>
                      </a:pPr>
                      <a:r>
                        <a:rPr lang="en-IN" sz="1400" dirty="0">
                          <a:effectLst/>
                        </a:rPr>
                        <a:t> </a:t>
                      </a:r>
                      <a:endParaRPr lang="en-US" sz="1400" dirty="0">
                        <a:effectLst/>
                      </a:endParaRPr>
                    </a:p>
                    <a:p>
                      <a:pPr marL="0" marR="0" algn="ctr">
                        <a:spcBef>
                          <a:spcPts val="0"/>
                        </a:spcBef>
                        <a:spcAft>
                          <a:spcPts val="0"/>
                        </a:spcAft>
                      </a:pPr>
                      <a:r>
                        <a:rPr lang="en-IN" sz="1400" dirty="0">
                          <a:effectLst/>
                        </a:rPr>
                        <a:t>Participates, Observes</a:t>
                      </a:r>
                      <a:endParaRPr lang="en-US" sz="1400" dirty="0">
                        <a:effectLst/>
                      </a:endParaRPr>
                    </a:p>
                    <a:p>
                      <a:pPr marL="0" marR="0" algn="ctr">
                        <a:spcBef>
                          <a:spcPts val="0"/>
                        </a:spcBef>
                        <a:spcAft>
                          <a:spcPts val="0"/>
                        </a:spcAft>
                      </a:pPr>
                      <a:r>
                        <a:rPr lang="en-IN" sz="1400" dirty="0">
                          <a:effectLst/>
                        </a:rPr>
                        <a:t> </a:t>
                      </a:r>
                      <a:endParaRPr lang="en-US" sz="1400" dirty="0">
                        <a:effectLst/>
                      </a:endParaRP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IN" sz="1400" dirty="0">
                          <a:solidFill>
                            <a:schemeClr val="accent1"/>
                          </a:solidFill>
                          <a:effectLst/>
                        </a:rPr>
                        <a:t>Understanding</a:t>
                      </a:r>
                      <a:r>
                        <a:rPr lang="en-IN" sz="1400" dirty="0" smtClean="0">
                          <a:solidFill>
                            <a:schemeClr val="accent1"/>
                          </a:solidFill>
                          <a:effectLst/>
                        </a:rPr>
                        <a:t>,</a:t>
                      </a:r>
                    </a:p>
                    <a:p>
                      <a:pPr marL="0" marR="0" algn="ctr">
                        <a:spcBef>
                          <a:spcPts val="0"/>
                        </a:spcBef>
                        <a:spcAft>
                          <a:spcPts val="0"/>
                        </a:spcAft>
                      </a:pPr>
                      <a:r>
                        <a:rPr lang="en-IN" sz="1400" dirty="0" smtClean="0">
                          <a:solidFill>
                            <a:schemeClr val="accent1"/>
                          </a:solidFill>
                          <a:effectLst/>
                        </a:rPr>
                        <a:t>Applying</a:t>
                      </a:r>
                      <a:endParaRPr lang="en-US" sz="1400" dirty="0">
                        <a:solidFill>
                          <a:schemeClr val="accent1"/>
                        </a:solidFill>
                        <a:effectLst/>
                      </a:endParaRPr>
                    </a:p>
                    <a:p>
                      <a:pPr marL="0" marR="0" algn="ctr">
                        <a:spcBef>
                          <a:spcPts val="0"/>
                        </a:spcBef>
                        <a:spcAft>
                          <a:spcPts val="0"/>
                        </a:spcAft>
                      </a:pPr>
                      <a:r>
                        <a:rPr lang="en-IN" sz="1400" dirty="0">
                          <a:effectLst/>
                        </a:rPr>
                        <a:t>Linguistic</a:t>
                      </a:r>
                      <a:endParaRPr lang="en-US" sz="1400" dirty="0">
                        <a:effectLst/>
                      </a:endParaRPr>
                    </a:p>
                    <a:p>
                      <a:pPr marL="0" marR="0" algn="ctr">
                        <a:spcBef>
                          <a:spcPts val="0"/>
                        </a:spcBef>
                        <a:spcAft>
                          <a:spcPts val="0"/>
                        </a:spcAft>
                      </a:pPr>
                      <a:r>
                        <a:rPr lang="en-IN" sz="1400" dirty="0">
                          <a:effectLst/>
                        </a:rPr>
                        <a:t>Intrapersonal,</a:t>
                      </a:r>
                      <a:endParaRPr lang="en-US" sz="1400" dirty="0">
                        <a:effectLst/>
                      </a:endParaRPr>
                    </a:p>
                    <a:p>
                      <a:pPr marL="0" marR="0" algn="ctr">
                        <a:spcBef>
                          <a:spcPts val="0"/>
                        </a:spcBef>
                        <a:spcAft>
                          <a:spcPts val="0"/>
                        </a:spcAft>
                      </a:pPr>
                      <a:r>
                        <a:rPr lang="en-IN" sz="1400" dirty="0">
                          <a:effectLst/>
                        </a:rPr>
                        <a:t>interpersonal</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IN" sz="1400">
                          <a:effectLst/>
                        </a:rPr>
                        <a:t>10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Application</a:t>
                      </a:r>
                    </a:p>
                    <a:p>
                      <a:pPr marL="0" marR="0" algn="ctr">
                        <a:spcBef>
                          <a:spcPts val="0"/>
                        </a:spcBef>
                        <a:spcAft>
                          <a:spcPts val="0"/>
                        </a:spcAft>
                      </a:pPr>
                      <a:r>
                        <a:rPr lang="en-US" sz="1400" dirty="0">
                          <a:effectLst/>
                        </a:rPr>
                        <a:t>of </a:t>
                      </a:r>
                      <a:r>
                        <a:rPr lang="en-US" sz="1400" dirty="0" err="1">
                          <a:effectLst/>
                        </a:rPr>
                        <a:t>Dijkstra</a:t>
                      </a:r>
                      <a:r>
                        <a:rPr lang="en-US" sz="1400" dirty="0">
                          <a:effectLst/>
                        </a:rPr>
                        <a:t> Algorithm</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IN" sz="1400" dirty="0">
                          <a:effectLst/>
                        </a:rPr>
                        <a:t>Prototype Model,</a:t>
                      </a:r>
                      <a:endParaRPr lang="en-US" sz="1400" dirty="0">
                        <a:effectLst/>
                      </a:endParaRPr>
                    </a:p>
                    <a:p>
                      <a:pPr marL="0" marR="0" algn="ctr">
                        <a:spcBef>
                          <a:spcPts val="0"/>
                        </a:spcBef>
                        <a:spcAft>
                          <a:spcPts val="0"/>
                        </a:spcAft>
                      </a:pPr>
                      <a:r>
                        <a:rPr lang="en-IN" sz="1400" dirty="0">
                          <a:effectLst/>
                        </a:rPr>
                        <a:t>Chart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Demonstrates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IN" sz="1400" dirty="0">
                          <a:effectLst/>
                        </a:rPr>
                        <a:t>Listens,</a:t>
                      </a:r>
                      <a:endParaRPr lang="en-US" sz="1400" dirty="0">
                        <a:effectLst/>
                      </a:endParaRPr>
                    </a:p>
                    <a:p>
                      <a:pPr marL="0" marR="0" algn="ctr">
                        <a:spcBef>
                          <a:spcPts val="0"/>
                        </a:spcBef>
                        <a:spcAft>
                          <a:spcPts val="0"/>
                        </a:spcAft>
                      </a:pPr>
                      <a:r>
                        <a:rPr lang="en-IN" sz="1400" dirty="0">
                          <a:effectLst/>
                        </a:rPr>
                        <a:t>Calculates</a:t>
                      </a:r>
                      <a:endParaRPr lang="en-US" sz="1400" dirty="0">
                        <a:effectLst/>
                      </a:endParaRPr>
                    </a:p>
                    <a:p>
                      <a:pPr marL="0" marR="0" algn="ctr">
                        <a:spcBef>
                          <a:spcPts val="0"/>
                        </a:spcBef>
                        <a:spcAft>
                          <a:spcPts val="0"/>
                        </a:spcAft>
                      </a:pPr>
                      <a:r>
                        <a:rPr lang="en-US" sz="1400" dirty="0">
                          <a:effectLst/>
                        </a:rPr>
                        <a:t>Interprets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solidFill>
                            <a:schemeClr val="accent1"/>
                          </a:solidFill>
                          <a:effectLst/>
                        </a:rPr>
                        <a:t>Understanding,</a:t>
                      </a:r>
                    </a:p>
                    <a:p>
                      <a:pPr marL="0" marR="0" algn="ctr">
                        <a:spcBef>
                          <a:spcPts val="0"/>
                        </a:spcBef>
                        <a:spcAft>
                          <a:spcPts val="0"/>
                        </a:spcAft>
                      </a:pPr>
                      <a:r>
                        <a:rPr lang="en-US" sz="1400" dirty="0">
                          <a:solidFill>
                            <a:schemeClr val="accent1"/>
                          </a:solidFill>
                          <a:effectLst/>
                        </a:rPr>
                        <a:t>Applying</a:t>
                      </a:r>
                    </a:p>
                    <a:p>
                      <a:pPr marL="0" marR="0" algn="ctr">
                        <a:spcBef>
                          <a:spcPts val="0"/>
                        </a:spcBef>
                        <a:spcAft>
                          <a:spcPts val="0"/>
                        </a:spcAft>
                      </a:pPr>
                      <a:r>
                        <a:rPr lang="en-US" sz="1400" dirty="0">
                          <a:solidFill>
                            <a:schemeClr val="accent1"/>
                          </a:solidFill>
                          <a:effectLst/>
                        </a:rPr>
                        <a:t>Analyzing</a:t>
                      </a:r>
                    </a:p>
                    <a:p>
                      <a:pPr marL="0" marR="0" algn="ctr">
                        <a:spcBef>
                          <a:spcPts val="0"/>
                        </a:spcBef>
                        <a:spcAft>
                          <a:spcPts val="0"/>
                        </a:spcAft>
                      </a:pPr>
                      <a:r>
                        <a:rPr lang="en-US" sz="1400" dirty="0">
                          <a:effectLst/>
                        </a:rPr>
                        <a:t>Intrapersonal,</a:t>
                      </a:r>
                    </a:p>
                    <a:p>
                      <a:pPr marL="0" marR="0" algn="ctr">
                        <a:spcBef>
                          <a:spcPts val="0"/>
                        </a:spcBef>
                        <a:spcAft>
                          <a:spcPts val="0"/>
                        </a:spcAft>
                      </a:pPr>
                      <a:r>
                        <a:rPr lang="en-US" sz="1400" dirty="0">
                          <a:effectLst/>
                        </a:rPr>
                        <a:t>Spatial</a:t>
                      </a:r>
                    </a:p>
                    <a:p>
                      <a:pPr marL="0" marR="0" algn="ctr">
                        <a:spcBef>
                          <a:spcPts val="0"/>
                        </a:spcBef>
                        <a:spcAft>
                          <a:spcPts val="0"/>
                        </a:spcAft>
                      </a:pPr>
                      <a:r>
                        <a:rPr lang="en-US" sz="1400" dirty="0">
                          <a:effectLst/>
                        </a:rPr>
                        <a:t>Logical</a:t>
                      </a: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Conclusion</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Rapid Fire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Facilitates</a:t>
                      </a:r>
                    </a:p>
                    <a:p>
                      <a:pPr marL="0" marR="0" algn="ctr">
                        <a:spcBef>
                          <a:spcPts val="0"/>
                        </a:spcBef>
                        <a:spcAft>
                          <a:spcPts val="0"/>
                        </a:spcAft>
                      </a:pPr>
                      <a:r>
                        <a:rPr lang="en-US" sz="1400" dirty="0">
                          <a:effectLst/>
                        </a:rPr>
                        <a:t>Questions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Answers</a:t>
                      </a:r>
                    </a:p>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chemeClr val="accent1"/>
                          </a:solidFill>
                          <a:effectLst/>
                        </a:rPr>
                        <a:t>Remembering,</a:t>
                      </a:r>
                    </a:p>
                    <a:p>
                      <a:pPr marL="0" marR="0" algn="ctr">
                        <a:spcBef>
                          <a:spcPts val="0"/>
                        </a:spcBef>
                        <a:spcAft>
                          <a:spcPts val="0"/>
                        </a:spcAft>
                      </a:pPr>
                      <a:r>
                        <a:rPr lang="en-US" sz="1400" dirty="0">
                          <a:solidFill>
                            <a:schemeClr val="accent1"/>
                          </a:solidFill>
                          <a:effectLst/>
                        </a:rPr>
                        <a:t>Understanding</a:t>
                      </a:r>
                    </a:p>
                    <a:p>
                      <a:pPr marL="0" marR="0" algn="ctr">
                        <a:spcBef>
                          <a:spcPts val="0"/>
                        </a:spcBef>
                        <a:spcAft>
                          <a:spcPts val="0"/>
                        </a:spcAft>
                      </a:pPr>
                      <a:r>
                        <a:rPr lang="en-US" sz="1400" dirty="0">
                          <a:effectLst/>
                        </a:rPr>
                        <a:t>Interpersonal,</a:t>
                      </a:r>
                    </a:p>
                    <a:p>
                      <a:pPr marL="0" marR="0" algn="ctr">
                        <a:spcBef>
                          <a:spcPts val="0"/>
                        </a:spcBef>
                        <a:spcAft>
                          <a:spcPts val="0"/>
                        </a:spcAft>
                      </a:pPr>
                      <a:r>
                        <a:rPr lang="en-US" sz="1400" dirty="0">
                          <a:effectLst/>
                        </a:rPr>
                        <a:t>Mathematical &amp; Logical</a:t>
                      </a:r>
                    </a:p>
                    <a:p>
                      <a:pPr marL="0" marR="0" algn="ctr">
                        <a:spcBef>
                          <a:spcPts val="0"/>
                        </a:spcBef>
                        <a:spcAft>
                          <a:spcPts val="0"/>
                        </a:spcAft>
                      </a:pPr>
                      <a:r>
                        <a:rPr lang="en-US" sz="1400" dirty="0">
                          <a:effectLst/>
                        </a:rPr>
                        <a:t>Linguistic</a:t>
                      </a:r>
                    </a:p>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67458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0315" y="682580"/>
            <a:ext cx="9878095" cy="3795911"/>
          </a:xfrm>
          <a:prstGeom prst="rect">
            <a:avLst/>
          </a:prstGeom>
        </p:spPr>
        <p:txBody>
          <a:bodyPr wrap="square">
            <a:spAutoFit/>
          </a:bodyPr>
          <a:lstStyle/>
          <a:p>
            <a:pPr>
              <a:spcAft>
                <a:spcPts val="1000"/>
              </a:spcAft>
              <a:tabLst>
                <a:tab pos="179705" algn="l"/>
              </a:tabLst>
            </a:pPr>
            <a:r>
              <a:rPr lang="en-GB" sz="2800" cap="all" dirty="0">
                <a:solidFill>
                  <a:srgbClr val="0091E3"/>
                </a:solidFill>
                <a:latin typeface="Gill Sans MT Bold" panose="020B0802020104020203" pitchFamily="34" charset="0"/>
                <a:ea typeface="ヒラギノ角ゴ Pro W3"/>
                <a:cs typeface="Times New Roman" panose="02020603050405020304" pitchFamily="18" charset="0"/>
              </a:rPr>
              <a:t>SESSION </a:t>
            </a:r>
            <a:r>
              <a:rPr lang="en-GB" sz="2800" cap="all" dirty="0" smtClean="0">
                <a:solidFill>
                  <a:srgbClr val="0091E3"/>
                </a:solidFill>
                <a:latin typeface="Gill Sans MT Bold" panose="020B0802020104020203" pitchFamily="34" charset="0"/>
                <a:ea typeface="ヒラギノ角ゴ Pro W3"/>
                <a:cs typeface="Times New Roman" panose="02020603050405020304" pitchFamily="18" charset="0"/>
              </a:rPr>
              <a:t>SUMMARY:</a:t>
            </a:r>
          </a:p>
          <a:p>
            <a:pPr>
              <a:spcAft>
                <a:spcPts val="1000"/>
              </a:spcAft>
              <a:tabLst>
                <a:tab pos="179705" algn="l"/>
              </a:tabLst>
            </a:pPr>
            <a:r>
              <a:rPr lang="en-GB" sz="2800" cap="all" dirty="0" smtClean="0">
                <a:solidFill>
                  <a:srgbClr val="0091E3"/>
                </a:solidFill>
                <a:latin typeface="Gill Sans MT Bold" panose="020B0802020104020203" pitchFamily="34" charset="0"/>
                <a:ea typeface="ヒラギノ角ゴ Pro W3"/>
                <a:cs typeface="Times New Roman" panose="02020603050405020304" pitchFamily="18" charset="0"/>
              </a:rPr>
              <a:t> </a:t>
            </a:r>
            <a:r>
              <a:rPr lang="en-GB" sz="2800" cap="all" dirty="0">
                <a:solidFill>
                  <a:srgbClr val="0091E3"/>
                </a:solidFill>
                <a:latin typeface="Gill Sans MT Bold" panose="020B0802020104020203" pitchFamily="34" charset="0"/>
                <a:ea typeface="ヒラギノ角ゴ Pro W3"/>
                <a:cs typeface="Times New Roman" panose="02020603050405020304" pitchFamily="18" charset="0"/>
              </a:rPr>
              <a:t>AT THE END OF this session THE LEARNER WILL BE ABLE to:</a:t>
            </a:r>
            <a:endParaRPr lang="en-US" sz="2800" dirty="0">
              <a:solidFill>
                <a:srgbClr val="000000"/>
              </a:solidFill>
              <a:latin typeface="Gill Sans MT" panose="020B0502020104020203" pitchFamily="34" charset="0"/>
              <a:ea typeface="ヒラギノ角ゴ Pro W3"/>
              <a:cs typeface="Times New Roman" panose="02020603050405020304" pitchFamily="18" charset="0"/>
            </a:endParaRPr>
          </a:p>
          <a:p>
            <a:pPr marL="457200" marR="0" lvl="0" indent="-457200">
              <a:spcBef>
                <a:spcPts val="0"/>
              </a:spcBef>
              <a:spcAft>
                <a:spcPts val="0"/>
              </a:spcAft>
              <a:buFont typeface="Wingdings" panose="05000000000000000000" pitchFamily="2" charset="2"/>
              <a:buChar char="q"/>
              <a:tabLst>
                <a:tab pos="179705" algn="l"/>
              </a:tabLst>
            </a:pPr>
            <a:r>
              <a:rPr lang="en-GB" sz="2800" b="1" dirty="0">
                <a:solidFill>
                  <a:srgbClr val="4A442A"/>
                </a:solidFill>
                <a:latin typeface="Calibri" panose="020F0502020204030204" pitchFamily="34" charset="0"/>
                <a:ea typeface="ヒラギノ角ゴ Pro W3"/>
                <a:cs typeface="Calibri" panose="020F0502020204030204" pitchFamily="34" charset="0"/>
              </a:rPr>
              <a:t>Explain MST  &amp; SPP</a:t>
            </a:r>
            <a:endParaRPr lang="en-US" sz="2800" dirty="0">
              <a:solidFill>
                <a:srgbClr val="000000"/>
              </a:solidFill>
              <a:latin typeface="Gill Sans MT" panose="020B0502020104020203" pitchFamily="34" charset="0"/>
              <a:ea typeface="ヒラギノ角ゴ Pro W3"/>
              <a:cs typeface="Times New Roman" panose="02020603050405020304" pitchFamily="18" charset="0"/>
            </a:endParaRPr>
          </a:p>
          <a:p>
            <a:pPr marL="457200" marR="0" lvl="0" indent="-457200">
              <a:spcBef>
                <a:spcPts val="0"/>
              </a:spcBef>
              <a:spcAft>
                <a:spcPts val="0"/>
              </a:spcAft>
              <a:buFont typeface="Wingdings" panose="05000000000000000000" pitchFamily="2" charset="2"/>
              <a:buChar char="q"/>
              <a:tabLst>
                <a:tab pos="179705" algn="l"/>
              </a:tabLst>
            </a:pPr>
            <a:r>
              <a:rPr lang="en-GB" sz="2800" b="1" dirty="0">
                <a:solidFill>
                  <a:srgbClr val="4A442A"/>
                </a:solidFill>
                <a:latin typeface="Calibri" panose="020F0502020204030204" pitchFamily="34" charset="0"/>
                <a:ea typeface="ヒラギノ角ゴ Pro W3"/>
                <a:cs typeface="Calibri" panose="020F0502020204030204" pitchFamily="34" charset="0"/>
              </a:rPr>
              <a:t>Concept of </a:t>
            </a:r>
            <a:r>
              <a:rPr lang="en-GB" sz="2800" b="1" dirty="0" err="1">
                <a:solidFill>
                  <a:srgbClr val="4A442A"/>
                </a:solidFill>
                <a:latin typeface="Calibri" panose="020F0502020204030204" pitchFamily="34" charset="0"/>
                <a:ea typeface="ヒラギノ角ゴ Pro W3"/>
                <a:cs typeface="Calibri" panose="020F0502020204030204" pitchFamily="34" charset="0"/>
              </a:rPr>
              <a:t>Dijkstra</a:t>
            </a:r>
            <a:r>
              <a:rPr lang="en-GB" sz="2800" b="1" dirty="0">
                <a:solidFill>
                  <a:srgbClr val="4A442A"/>
                </a:solidFill>
                <a:latin typeface="Calibri" panose="020F0502020204030204" pitchFamily="34" charset="0"/>
                <a:ea typeface="ヒラギノ角ゴ Pro W3"/>
                <a:cs typeface="Calibri" panose="020F0502020204030204" pitchFamily="34" charset="0"/>
              </a:rPr>
              <a:t> algorithm</a:t>
            </a:r>
            <a:r>
              <a:rPr lang="en-GB" sz="2800" b="1" cap="all" dirty="0">
                <a:solidFill>
                  <a:srgbClr val="4A442A"/>
                </a:solidFill>
                <a:latin typeface="Calibri" panose="020F0502020204030204" pitchFamily="34" charset="0"/>
                <a:ea typeface="ヒラギノ角ゴ Pro W3"/>
                <a:cs typeface="Calibri" panose="020F0502020204030204" pitchFamily="34" charset="0"/>
              </a:rPr>
              <a:t> </a:t>
            </a:r>
            <a:endParaRPr lang="en-US" sz="2800" dirty="0">
              <a:solidFill>
                <a:srgbClr val="000000"/>
              </a:solidFill>
              <a:latin typeface="Gill Sans MT" panose="020B0502020104020203" pitchFamily="34" charset="0"/>
              <a:ea typeface="ヒラギノ角ゴ Pro W3"/>
              <a:cs typeface="Times New Roman" panose="02020603050405020304" pitchFamily="18" charset="0"/>
            </a:endParaRPr>
          </a:p>
          <a:p>
            <a:pPr marL="457200" marR="0" lvl="0" indent="-457200">
              <a:spcBef>
                <a:spcPts val="0"/>
              </a:spcBef>
              <a:spcAft>
                <a:spcPts val="0"/>
              </a:spcAft>
              <a:buFont typeface="Wingdings" panose="05000000000000000000" pitchFamily="2" charset="2"/>
              <a:buChar char="q"/>
              <a:tabLst>
                <a:tab pos="179705" algn="l"/>
              </a:tabLst>
            </a:pPr>
            <a:r>
              <a:rPr lang="en-GB" sz="2800" b="1" dirty="0">
                <a:solidFill>
                  <a:srgbClr val="4A442A"/>
                </a:solidFill>
                <a:latin typeface="Calibri" panose="020F0502020204030204" pitchFamily="34" charset="0"/>
                <a:ea typeface="ヒラギノ角ゴ Pro W3"/>
                <a:cs typeface="Calibri" panose="020F0502020204030204" pitchFamily="34" charset="0"/>
              </a:rPr>
              <a:t>Identify and illustrate  the conditions of  </a:t>
            </a:r>
            <a:r>
              <a:rPr lang="en-GB" sz="2800" b="1" dirty="0" err="1">
                <a:solidFill>
                  <a:srgbClr val="4A442A"/>
                </a:solidFill>
                <a:latin typeface="Calibri" panose="020F0502020204030204" pitchFamily="34" charset="0"/>
                <a:ea typeface="ヒラギノ角ゴ Pro W3"/>
                <a:cs typeface="Calibri" panose="020F0502020204030204" pitchFamily="34" charset="0"/>
              </a:rPr>
              <a:t>Dijkstra</a:t>
            </a:r>
            <a:r>
              <a:rPr lang="en-GB" sz="2800" b="1" dirty="0">
                <a:solidFill>
                  <a:srgbClr val="4A442A"/>
                </a:solidFill>
                <a:latin typeface="Calibri" panose="020F0502020204030204" pitchFamily="34" charset="0"/>
                <a:ea typeface="ヒラギノ角ゴ Pro W3"/>
                <a:cs typeface="Calibri" panose="020F0502020204030204" pitchFamily="34" charset="0"/>
              </a:rPr>
              <a:t> algorithm</a:t>
            </a:r>
            <a:endParaRPr lang="en-US" sz="2800" dirty="0">
              <a:solidFill>
                <a:srgbClr val="000000"/>
              </a:solidFill>
              <a:latin typeface="Gill Sans MT" panose="020B0502020104020203" pitchFamily="34" charset="0"/>
              <a:ea typeface="ヒラギノ角ゴ Pro W3"/>
              <a:cs typeface="Times New Roman" panose="02020603050405020304" pitchFamily="18" charset="0"/>
            </a:endParaRPr>
          </a:p>
          <a:p>
            <a:pPr marL="457200" marR="0" lvl="0" indent="-457200">
              <a:spcBef>
                <a:spcPts val="0"/>
              </a:spcBef>
              <a:spcAft>
                <a:spcPts val="0"/>
              </a:spcAft>
              <a:buFont typeface="Wingdings" panose="05000000000000000000" pitchFamily="2" charset="2"/>
              <a:buChar char="q"/>
              <a:tabLst>
                <a:tab pos="179705" algn="l"/>
              </a:tabLst>
            </a:pPr>
            <a:r>
              <a:rPr lang="en-GB" sz="2800" b="1" dirty="0">
                <a:solidFill>
                  <a:srgbClr val="4A442A"/>
                </a:solidFill>
                <a:latin typeface="Calibri" panose="020F0502020204030204" pitchFamily="34" charset="0"/>
                <a:ea typeface="ヒラギノ角ゴ Pro W3"/>
                <a:cs typeface="Calibri" panose="020F0502020204030204" pitchFamily="34" charset="0"/>
              </a:rPr>
              <a:t>Analyse the cost of various paths from the source </a:t>
            </a:r>
            <a:r>
              <a:rPr lang="en-GB" sz="2800" b="1" dirty="0" smtClean="0">
                <a:solidFill>
                  <a:srgbClr val="4A442A"/>
                </a:solidFill>
                <a:latin typeface="Calibri" panose="020F0502020204030204" pitchFamily="34" charset="0"/>
                <a:ea typeface="ヒラギノ角ゴ Pro W3"/>
                <a:cs typeface="Calibri" panose="020F0502020204030204" pitchFamily="34" charset="0"/>
              </a:rPr>
              <a:t>vertex</a:t>
            </a:r>
          </a:p>
          <a:p>
            <a:pPr marL="457200" marR="0" lvl="0" indent="-457200">
              <a:spcBef>
                <a:spcPts val="0"/>
              </a:spcBef>
              <a:spcAft>
                <a:spcPts val="0"/>
              </a:spcAft>
              <a:buFont typeface="Wingdings" panose="05000000000000000000" pitchFamily="2" charset="2"/>
              <a:buChar char="q"/>
              <a:tabLst>
                <a:tab pos="179705" algn="l"/>
              </a:tabLst>
            </a:pPr>
            <a:r>
              <a:rPr lang="en-US" sz="2800" b="1" dirty="0" smtClean="0">
                <a:solidFill>
                  <a:srgbClr val="4A442A"/>
                </a:solidFill>
                <a:latin typeface="Calibri" panose="020F0502020204030204" pitchFamily="34" charset="0"/>
                <a:ea typeface="Times New Roman" panose="02020603050405020304" pitchFamily="18" charset="0"/>
                <a:cs typeface="Calibri" panose="020F0502020204030204" pitchFamily="34" charset="0"/>
              </a:rPr>
              <a:t>Application </a:t>
            </a:r>
            <a:r>
              <a:rPr lang="en-US" sz="2800" b="1" dirty="0">
                <a:solidFill>
                  <a:srgbClr val="4A442A"/>
                </a:solidFill>
                <a:latin typeface="Calibri" panose="020F0502020204030204" pitchFamily="34" charset="0"/>
                <a:ea typeface="Times New Roman" panose="02020603050405020304" pitchFamily="18" charset="0"/>
                <a:cs typeface="Calibri" panose="020F0502020204030204" pitchFamily="34" charset="0"/>
              </a:rPr>
              <a:t>of</a:t>
            </a:r>
            <a:r>
              <a:rPr lang="en-US" sz="2800" b="1" cap="all" dirty="0">
                <a:solidFill>
                  <a:srgbClr val="4A442A"/>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4A442A"/>
                </a:solidFill>
                <a:latin typeface="Calibri" panose="020F0502020204030204" pitchFamily="34" charset="0"/>
                <a:ea typeface="Times New Roman" panose="02020603050405020304" pitchFamily="18" charset="0"/>
                <a:cs typeface="Calibri" panose="020F0502020204030204" pitchFamily="34" charset="0"/>
              </a:rPr>
              <a:t>Dijkstra</a:t>
            </a:r>
            <a:r>
              <a:rPr lang="en-US" sz="2800" b="1" dirty="0">
                <a:solidFill>
                  <a:srgbClr val="4A442A"/>
                </a:solidFill>
                <a:latin typeface="Calibri" panose="020F0502020204030204" pitchFamily="34" charset="0"/>
                <a:ea typeface="Times New Roman" panose="02020603050405020304" pitchFamily="18" charset="0"/>
                <a:cs typeface="Calibri" panose="020F0502020204030204" pitchFamily="34" charset="0"/>
              </a:rPr>
              <a:t> algorithm</a:t>
            </a:r>
            <a:endParaRPr lang="en-US" sz="2800" dirty="0"/>
          </a:p>
        </p:txBody>
      </p:sp>
    </p:spTree>
    <p:extLst>
      <p:ext uri="{BB962C8B-B14F-4D97-AF65-F5344CB8AC3E}">
        <p14:creationId xmlns:p14="http://schemas.microsoft.com/office/powerpoint/2010/main" val="3728093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6153284"/>
              </p:ext>
            </p:extLst>
          </p:nvPr>
        </p:nvGraphicFramePr>
        <p:xfrm>
          <a:off x="1931831" y="180305"/>
          <a:ext cx="9852338" cy="6736745"/>
        </p:xfrm>
        <a:graphic>
          <a:graphicData uri="http://schemas.openxmlformats.org/drawingml/2006/table">
            <a:tbl>
              <a:tblPr firstRow="1" firstCol="1" lastRow="1" lastCol="1" bandRow="1" bandCol="1">
                <a:tableStyleId>{8799B23B-EC83-4686-B30A-512413B5E67A}</a:tableStyleId>
              </a:tblPr>
              <a:tblGrid>
                <a:gridCol w="9852338"/>
              </a:tblGrid>
              <a:tr h="257031">
                <a:tc>
                  <a:txBody>
                    <a:bodyPr/>
                    <a:lstStyle/>
                    <a:p>
                      <a:pPr marL="0" marR="0" algn="l">
                        <a:spcBef>
                          <a:spcPts val="0"/>
                        </a:spcBef>
                        <a:spcAft>
                          <a:spcPts val="0"/>
                        </a:spcAft>
                      </a:pPr>
                      <a:r>
                        <a:rPr lang="en-US" sz="3200" dirty="0">
                          <a:effectLst/>
                        </a:rPr>
                        <a:t>Background</a:t>
                      </a:r>
                      <a:endParaRPr lang="en-US" sz="3200" b="1" i="1" dirty="0">
                        <a:effectLst/>
                        <a:latin typeface="Times New Roman" panose="02020603050405020304" pitchFamily="18" charset="0"/>
                      </a:endParaRPr>
                    </a:p>
                  </a:txBody>
                  <a:tcPr marL="40125" marR="40125" marT="0" marB="0"/>
                </a:tc>
              </a:tr>
              <a:tr h="3084367">
                <a:tc>
                  <a:txBody>
                    <a:bodyPr/>
                    <a:lstStyle/>
                    <a:p>
                      <a:pPr marL="0" marR="0" algn="just">
                        <a:spcBef>
                          <a:spcPts val="0"/>
                        </a:spcBef>
                        <a:spcAft>
                          <a:spcPts val="0"/>
                        </a:spcAft>
                      </a:pPr>
                      <a:r>
                        <a:rPr lang="en-US" sz="1800" dirty="0">
                          <a:effectLst/>
                        </a:rPr>
                        <a:t>Learners found </a:t>
                      </a:r>
                      <a:r>
                        <a:rPr lang="en-US" sz="1800" dirty="0" smtClean="0">
                          <a:effectLst/>
                        </a:rPr>
                        <a:t>difficulty </a:t>
                      </a:r>
                      <a:r>
                        <a:rPr lang="en-US" sz="1800" dirty="0">
                          <a:effectLst/>
                        </a:rPr>
                        <a:t>to understand the </a:t>
                      </a:r>
                      <a:r>
                        <a:rPr lang="en-US" sz="1800" dirty="0" err="1">
                          <a:effectLst/>
                        </a:rPr>
                        <a:t>Dijkstra</a:t>
                      </a:r>
                      <a:r>
                        <a:rPr lang="en-US" sz="1800" dirty="0">
                          <a:effectLst/>
                        </a:rPr>
                        <a:t> algorithm as in the selection of the node and the conversion of temporary node to permanent node by connecting with right edge. Which </a:t>
                      </a:r>
                      <a:r>
                        <a:rPr lang="en-US" sz="1800" dirty="0" smtClean="0">
                          <a:effectLst/>
                        </a:rPr>
                        <a:t>is </a:t>
                      </a:r>
                      <a:r>
                        <a:rPr lang="en-US" sz="1800" dirty="0">
                          <a:effectLst/>
                        </a:rPr>
                        <a:t>difficult to understand through traditional chalk and Board approach of learning?  To understand this concept I have given a task to learners to make a role play to define the </a:t>
                      </a:r>
                      <a:r>
                        <a:rPr lang="en-US" sz="1800" dirty="0" err="1">
                          <a:effectLst/>
                        </a:rPr>
                        <a:t>Dijkstra</a:t>
                      </a:r>
                      <a:r>
                        <a:rPr lang="en-US" sz="1800" dirty="0">
                          <a:effectLst/>
                        </a:rPr>
                        <a:t> algorithm involving the maximum students of class. The role of the other group of participant was to give the values to the nodes and uses ropes in place of edges with assigning direction and nonnegative weights  </a:t>
                      </a:r>
                      <a:r>
                        <a:rPr lang="en-US" sz="1800" dirty="0" smtClean="0">
                          <a:effectLst/>
                        </a:rPr>
                        <a:t>to decrease </a:t>
                      </a:r>
                      <a:r>
                        <a:rPr lang="en-US" sz="1800" dirty="0">
                          <a:effectLst/>
                        </a:rPr>
                        <a:t>the complexity for better understanding apart from this the prototype model is used to give students better vision and clarity</a:t>
                      </a:r>
                      <a:r>
                        <a:rPr lang="en-US" sz="1800" dirty="0" smtClean="0">
                          <a:effectLst/>
                        </a:rPr>
                        <a:t>.</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40125" marR="40125" marT="0" marB="0"/>
                </a:tc>
              </a:tr>
              <a:tr h="257031">
                <a:tc>
                  <a:txBody>
                    <a:bodyPr/>
                    <a:lstStyle/>
                    <a:p>
                      <a:pPr marL="0" marR="0" algn="l">
                        <a:spcBef>
                          <a:spcPts val="0"/>
                        </a:spcBef>
                        <a:spcAft>
                          <a:spcPts val="0"/>
                        </a:spcAft>
                      </a:pPr>
                      <a:r>
                        <a:rPr lang="en-US" sz="2800" dirty="0">
                          <a:effectLst/>
                        </a:rPr>
                        <a:t>CHALLENGES IN IMPLEMENTATION </a:t>
                      </a:r>
                      <a:endParaRPr lang="en-US" sz="2800" b="1" i="1" dirty="0">
                        <a:effectLst/>
                        <a:latin typeface="Times New Roman" panose="02020603050405020304" pitchFamily="18" charset="0"/>
                      </a:endParaRPr>
                    </a:p>
                  </a:txBody>
                  <a:tcPr marL="40125" marR="40125" marT="0" marB="0"/>
                </a:tc>
              </a:tr>
              <a:tr h="2737978">
                <a:tc>
                  <a:txBody>
                    <a:bodyPr/>
                    <a:lstStyle/>
                    <a:p>
                      <a:pPr marL="0" marR="0" algn="l">
                        <a:spcBef>
                          <a:spcPts val="0"/>
                        </a:spcBef>
                        <a:spcAft>
                          <a:spcPts val="0"/>
                        </a:spcAft>
                      </a:pPr>
                      <a:r>
                        <a:rPr lang="en-US" sz="1800" dirty="0">
                          <a:effectLst/>
                        </a:rPr>
                        <a:t>Session plan took more time and effort for preparation. The development of new and innovative approach for this topic. Session plan should build such that the students get the practical approach over it. Time Management was a challenge as the activity was dynamic in nature.  Active participation from the learners as they are not habitual of doing such activity and role play was a new activity for them. </a:t>
                      </a:r>
                      <a:endParaRPr lang="en-US" sz="1800" dirty="0">
                        <a:solidFill>
                          <a:srgbClr val="99999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125" marR="40125" marT="0" marB="0"/>
                </a:tc>
              </a:tr>
            </a:tbl>
          </a:graphicData>
        </a:graphic>
      </p:graphicFrame>
    </p:spTree>
    <p:extLst>
      <p:ext uri="{BB962C8B-B14F-4D97-AF65-F5344CB8AC3E}">
        <p14:creationId xmlns:p14="http://schemas.microsoft.com/office/powerpoint/2010/main" val="258579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423" y="1275009"/>
            <a:ext cx="9556189" cy="604234"/>
          </a:xfrm>
        </p:spPr>
        <p:txBody>
          <a:bodyPr>
            <a:normAutofit fontScale="90000"/>
          </a:bodyPr>
          <a:lstStyle/>
          <a:p>
            <a:r>
              <a:rPr lang="en-US" dirty="0" smtClean="0"/>
              <a:t> </a:t>
            </a:r>
            <a:r>
              <a:rPr lang="en-US" dirty="0" smtClean="0">
                <a:solidFill>
                  <a:schemeClr val="accent1"/>
                </a:solidFill>
              </a:rPr>
              <a:t>Contents</a:t>
            </a:r>
            <a:r>
              <a:rPr lang="en-US" dirty="0" smtClean="0"/>
              <a:t>:</a:t>
            </a:r>
            <a:endParaRPr lang="en-US" dirty="0"/>
          </a:p>
        </p:txBody>
      </p:sp>
      <p:sp>
        <p:nvSpPr>
          <p:cNvPr id="3" name="Content Placeholder 2"/>
          <p:cNvSpPr>
            <a:spLocks noGrp="1"/>
          </p:cNvSpPr>
          <p:nvPr>
            <p:ph idx="1"/>
          </p:nvPr>
        </p:nvSpPr>
        <p:spPr>
          <a:xfrm>
            <a:off x="1777843" y="2056327"/>
            <a:ext cx="8915400" cy="3777622"/>
          </a:xfrm>
        </p:spPr>
        <p:txBody>
          <a:bodyPr/>
          <a:lstStyle/>
          <a:p>
            <a:r>
              <a:rPr lang="en-US" dirty="0" smtClean="0"/>
              <a:t>Objective </a:t>
            </a:r>
          </a:p>
          <a:p>
            <a:r>
              <a:rPr lang="en-US" dirty="0" smtClean="0">
                <a:hlinkClick r:id="rId2" action="ppaction://hlinkfile"/>
              </a:rPr>
              <a:t>Pedagogic technique</a:t>
            </a:r>
            <a:endParaRPr lang="en-US" dirty="0" smtClean="0"/>
          </a:p>
          <a:p>
            <a:r>
              <a:rPr lang="en-US" dirty="0" smtClean="0">
                <a:hlinkClick r:id="rId3" action="ppaction://hlinkfile"/>
              </a:rPr>
              <a:t>Template Session Plan</a:t>
            </a:r>
            <a:endParaRPr lang="en-US" dirty="0" smtClean="0"/>
          </a:p>
          <a:p>
            <a:r>
              <a:rPr lang="en-US" dirty="0" smtClean="0"/>
              <a:t>Session Sample</a:t>
            </a:r>
          </a:p>
          <a:p>
            <a:r>
              <a:rPr lang="en-US" dirty="0" smtClean="0"/>
              <a:t>Teaching Learning Strategies</a:t>
            </a:r>
          </a:p>
          <a:p>
            <a:r>
              <a:rPr lang="en-US" dirty="0" smtClean="0"/>
              <a:t>Conclusion</a:t>
            </a:r>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387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0759998"/>
              </p:ext>
            </p:extLst>
          </p:nvPr>
        </p:nvGraphicFramePr>
        <p:xfrm>
          <a:off x="1661375" y="83986"/>
          <a:ext cx="10006885" cy="6680106"/>
        </p:xfrm>
        <a:graphic>
          <a:graphicData uri="http://schemas.openxmlformats.org/drawingml/2006/table">
            <a:tbl>
              <a:tblPr firstRow="1" firstCol="1" lastRow="1" lastCol="1" bandRow="1" bandCol="1">
                <a:tableStyleId>{0E3FDE45-AF77-4B5C-9715-49D594BDF05E}</a:tableStyleId>
              </a:tblPr>
              <a:tblGrid>
                <a:gridCol w="10006885"/>
              </a:tblGrid>
              <a:tr h="288454">
                <a:tc>
                  <a:txBody>
                    <a:bodyPr/>
                    <a:lstStyle/>
                    <a:p>
                      <a:pPr marL="0" marR="0" algn="ctr">
                        <a:spcBef>
                          <a:spcPts val="0"/>
                        </a:spcBef>
                        <a:spcAft>
                          <a:spcPts val="0"/>
                        </a:spcAft>
                      </a:pPr>
                      <a:r>
                        <a:rPr lang="en-US" sz="2000" dirty="0" smtClean="0">
                          <a:solidFill>
                            <a:schemeClr val="accent1"/>
                          </a:solidFill>
                          <a:effectLst/>
                        </a:rPr>
                        <a:t>LEARNING OUTCOMES ACHIEVED BY LEARNERS</a:t>
                      </a:r>
                      <a:endParaRPr lang="en-US" sz="2000" b="1" i="1" dirty="0">
                        <a:solidFill>
                          <a:schemeClr val="accent1"/>
                        </a:solidFill>
                        <a:effectLst/>
                        <a:latin typeface="Times New Roman" panose="02020603050405020304" pitchFamily="18" charset="0"/>
                      </a:endParaRPr>
                    </a:p>
                  </a:txBody>
                  <a:tcPr marL="40125" marR="40125" marT="0" marB="0"/>
                </a:tc>
              </a:tr>
              <a:tr h="2379234">
                <a:tc>
                  <a:txBody>
                    <a:bodyPr/>
                    <a:lstStyle/>
                    <a:p>
                      <a:pPr marL="0" marR="0" algn="l">
                        <a:spcBef>
                          <a:spcPts val="0"/>
                        </a:spcBef>
                        <a:spcAft>
                          <a:spcPts val="0"/>
                        </a:spcAft>
                      </a:pPr>
                      <a:endParaRPr lang="en-US" sz="2000" dirty="0" smtClean="0">
                        <a:effectLst/>
                      </a:endParaRPr>
                    </a:p>
                    <a:p>
                      <a:pPr marL="0" marR="0" algn="l">
                        <a:spcBef>
                          <a:spcPts val="0"/>
                        </a:spcBef>
                        <a:spcAft>
                          <a:spcPts val="0"/>
                        </a:spcAft>
                      </a:pPr>
                      <a:r>
                        <a:rPr lang="en-US" sz="2000" dirty="0" smtClean="0">
                          <a:effectLst/>
                        </a:rPr>
                        <a:t>Found </a:t>
                      </a:r>
                      <a:r>
                        <a:rPr lang="en-US" sz="2000" dirty="0" err="1">
                          <a:effectLst/>
                        </a:rPr>
                        <a:t>Dijkstra</a:t>
                      </a:r>
                      <a:r>
                        <a:rPr lang="en-US" sz="2000" dirty="0">
                          <a:effectLst/>
                        </a:rPr>
                        <a:t> algorithm learning very interesting and easy. </a:t>
                      </a:r>
                    </a:p>
                    <a:p>
                      <a:pPr marL="0" marR="0" algn="l">
                        <a:spcBef>
                          <a:spcPts val="0"/>
                        </a:spcBef>
                        <a:spcAft>
                          <a:spcPts val="0"/>
                        </a:spcAft>
                      </a:pPr>
                      <a:r>
                        <a:rPr lang="en-US" sz="2000" dirty="0">
                          <a:effectLst/>
                        </a:rPr>
                        <a:t>Participated actively.</a:t>
                      </a:r>
                    </a:p>
                    <a:p>
                      <a:pPr marL="0" marR="0" algn="l">
                        <a:spcBef>
                          <a:spcPts val="0"/>
                        </a:spcBef>
                        <a:spcAft>
                          <a:spcPts val="0"/>
                        </a:spcAft>
                      </a:pPr>
                      <a:r>
                        <a:rPr lang="en-US" sz="2000" dirty="0">
                          <a:effectLst/>
                        </a:rPr>
                        <a:t>Improvement in analytical skills.</a:t>
                      </a:r>
                    </a:p>
                    <a:p>
                      <a:pPr marL="0" marR="0" algn="l">
                        <a:spcBef>
                          <a:spcPts val="0"/>
                        </a:spcBef>
                        <a:spcAft>
                          <a:spcPts val="0"/>
                        </a:spcAft>
                      </a:pPr>
                      <a:r>
                        <a:rPr lang="en-US" sz="2000" dirty="0">
                          <a:effectLst/>
                        </a:rPr>
                        <a:t>Interpersonal, Intrapersonal, visual and linguistic skills improved.</a:t>
                      </a:r>
                    </a:p>
                    <a:p>
                      <a:pPr marL="0" marR="0" algn="l">
                        <a:spcBef>
                          <a:spcPts val="0"/>
                        </a:spcBef>
                        <a:spcAft>
                          <a:spcPts val="0"/>
                        </a:spcAft>
                      </a:pPr>
                      <a:r>
                        <a:rPr lang="en-US" sz="2000" dirty="0">
                          <a:effectLst/>
                        </a:rPr>
                        <a:t>Teaching paradigm shifted from faculty to learners.</a:t>
                      </a:r>
                    </a:p>
                    <a:p>
                      <a:pPr marL="0" marR="0" algn="l">
                        <a:spcBef>
                          <a:spcPts val="0"/>
                        </a:spcBef>
                        <a:spcAft>
                          <a:spcPts val="0"/>
                        </a:spcAft>
                      </a:pPr>
                      <a:r>
                        <a:rPr lang="en-US" sz="2000" dirty="0">
                          <a:effectLst/>
                        </a:rPr>
                        <a:t>The learners themselves formed the group and conducted the activity and hence paradigm shift was there. </a:t>
                      </a:r>
                      <a:endParaRPr lang="en-US" sz="2000" dirty="0">
                        <a:solidFill>
                          <a:srgbClr val="99999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125" marR="40125" marT="0" marB="0"/>
                </a:tc>
              </a:tr>
              <a:tr h="288454">
                <a:tc>
                  <a:txBody>
                    <a:bodyPr/>
                    <a:lstStyle/>
                    <a:p>
                      <a:pPr marL="0" marR="0" algn="ctr">
                        <a:spcBef>
                          <a:spcPts val="0"/>
                        </a:spcBef>
                        <a:spcAft>
                          <a:spcPts val="0"/>
                        </a:spcAft>
                      </a:pPr>
                      <a:r>
                        <a:rPr lang="en-US" sz="2000" dirty="0">
                          <a:solidFill>
                            <a:schemeClr val="accent1"/>
                          </a:solidFill>
                          <a:effectLst/>
                        </a:rPr>
                        <a:t>LEARNERS FEEDBACK</a:t>
                      </a:r>
                      <a:endParaRPr lang="en-US" sz="2000" b="1" i="1" dirty="0">
                        <a:solidFill>
                          <a:schemeClr val="accent1"/>
                        </a:solidFill>
                        <a:effectLst/>
                        <a:latin typeface="Times New Roman" panose="02020603050405020304" pitchFamily="18" charset="0"/>
                      </a:endParaRPr>
                    </a:p>
                  </a:txBody>
                  <a:tcPr marL="40125" marR="40125" marT="0" marB="0" anchor="ctr"/>
                </a:tc>
              </a:tr>
              <a:tr h="1581079">
                <a:tc>
                  <a:txBody>
                    <a:bodyPr/>
                    <a:lstStyle/>
                    <a:p>
                      <a:pPr marL="0" marR="0" algn="l">
                        <a:spcBef>
                          <a:spcPts val="0"/>
                        </a:spcBef>
                        <a:spcAft>
                          <a:spcPts val="0"/>
                        </a:spcAft>
                        <a:tabLst>
                          <a:tab pos="2867025" algn="l"/>
                        </a:tabLst>
                      </a:pPr>
                      <a:r>
                        <a:rPr lang="en-US" sz="2000" dirty="0">
                          <a:effectLst/>
                        </a:rPr>
                        <a:t>Understanding the algorithm very interestingly.</a:t>
                      </a:r>
                    </a:p>
                    <a:p>
                      <a:pPr marL="0" marR="0" algn="l">
                        <a:spcBef>
                          <a:spcPts val="0"/>
                        </a:spcBef>
                        <a:spcAft>
                          <a:spcPts val="0"/>
                        </a:spcAft>
                        <a:tabLst>
                          <a:tab pos="2867025" algn="l"/>
                        </a:tabLst>
                      </a:pPr>
                      <a:r>
                        <a:rPr lang="en-US" sz="2000" dirty="0">
                          <a:effectLst/>
                        </a:rPr>
                        <a:t>Found learning in the class very interesting.</a:t>
                      </a:r>
                    </a:p>
                    <a:p>
                      <a:pPr marL="0" marR="0" algn="l">
                        <a:spcBef>
                          <a:spcPts val="0"/>
                        </a:spcBef>
                        <a:spcAft>
                          <a:spcPts val="0"/>
                        </a:spcAft>
                        <a:tabLst>
                          <a:tab pos="2867025" algn="l"/>
                        </a:tabLst>
                      </a:pPr>
                      <a:r>
                        <a:rPr lang="en-US" sz="2000" dirty="0">
                          <a:effectLst/>
                        </a:rPr>
                        <a:t>Found digital and circuit representation effective.</a:t>
                      </a:r>
                    </a:p>
                    <a:p>
                      <a:pPr marL="0" marR="0" algn="l">
                        <a:spcBef>
                          <a:spcPts val="0"/>
                        </a:spcBef>
                        <a:spcAft>
                          <a:spcPts val="0"/>
                        </a:spcAft>
                        <a:tabLst>
                          <a:tab pos="2867025" algn="l"/>
                        </a:tabLst>
                      </a:pPr>
                      <a:r>
                        <a:rPr lang="en-US" sz="2000" dirty="0">
                          <a:effectLst/>
                        </a:rPr>
                        <a:t>Happy to have a lively classroom environment as they had fun with study.</a:t>
                      </a:r>
                    </a:p>
                    <a:p>
                      <a:pPr marL="0" marR="0" algn="l">
                        <a:spcBef>
                          <a:spcPts val="0"/>
                        </a:spcBef>
                        <a:spcAft>
                          <a:spcPts val="0"/>
                        </a:spcAft>
                        <a:tabLst>
                          <a:tab pos="2867025" algn="l"/>
                        </a:tabLst>
                      </a:pPr>
                      <a:r>
                        <a:rPr lang="en-US" sz="2000" dirty="0">
                          <a:effectLst/>
                        </a:rPr>
                        <a:t>Found the role play very effective.	</a:t>
                      </a:r>
                      <a:endParaRPr lang="en-US" sz="2000" b="1" dirty="0">
                        <a:solidFill>
                          <a:srgbClr val="99999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0125" marR="40125" marT="0" marB="0"/>
                </a:tc>
              </a:tr>
              <a:tr h="527027">
                <a:tc>
                  <a:txBody>
                    <a:bodyPr/>
                    <a:lstStyle/>
                    <a:p>
                      <a:pPr marL="0" marR="0" algn="l">
                        <a:spcBef>
                          <a:spcPts val="0"/>
                        </a:spcBef>
                        <a:spcAft>
                          <a:spcPts val="0"/>
                        </a:spcAft>
                      </a:pPr>
                      <a:r>
                        <a:rPr lang="en-US" sz="2000" dirty="0">
                          <a:effectLst/>
                        </a:rPr>
                        <a:t> </a:t>
                      </a:r>
                      <a:r>
                        <a:rPr lang="en-US" sz="2000" dirty="0" smtClean="0">
                          <a:solidFill>
                            <a:schemeClr val="accent1"/>
                          </a:solidFill>
                          <a:effectLst/>
                        </a:rPr>
                        <a:t>ANY </a:t>
                      </a:r>
                      <a:r>
                        <a:rPr lang="en-US" sz="2000" dirty="0">
                          <a:solidFill>
                            <a:schemeClr val="accent1"/>
                          </a:solidFill>
                          <a:effectLst/>
                        </a:rPr>
                        <a:t>EXTRA INPUTS (Please fill in the Box below)</a:t>
                      </a:r>
                      <a:endParaRPr lang="en-US" sz="2000" b="1" i="1" dirty="0">
                        <a:solidFill>
                          <a:schemeClr val="accent1"/>
                        </a:solidFill>
                        <a:effectLst/>
                        <a:latin typeface="Times New Roman" panose="02020603050405020304" pitchFamily="18" charset="0"/>
                      </a:endParaRPr>
                    </a:p>
                  </a:txBody>
                  <a:tcPr marL="40125" marR="40125" marT="0" marB="0"/>
                </a:tc>
              </a:tr>
              <a:tr h="1442268">
                <a:tc>
                  <a:txBody>
                    <a:bodyPr/>
                    <a:lstStyle/>
                    <a:p>
                      <a:pPr marL="228600" marR="0" indent="0" algn="l">
                        <a:spcBef>
                          <a:spcPts val="0"/>
                        </a:spcBef>
                        <a:spcAft>
                          <a:spcPts val="0"/>
                        </a:spcAft>
                        <a:tabLst>
                          <a:tab pos="228600" algn="l"/>
                          <a:tab pos="457200" algn="l"/>
                        </a:tabLst>
                      </a:pPr>
                      <a:r>
                        <a:rPr lang="en-IN" sz="2000" dirty="0">
                          <a:effectLst/>
                        </a:rPr>
                        <a:t> </a:t>
                      </a:r>
                      <a:endParaRPr lang="en-US" sz="2000" dirty="0">
                        <a:effectLst/>
                      </a:endParaRPr>
                    </a:p>
                    <a:p>
                      <a:pPr marL="342900" marR="0" lvl="0" indent="-342900" algn="l">
                        <a:spcBef>
                          <a:spcPts val="0"/>
                        </a:spcBef>
                        <a:spcAft>
                          <a:spcPts val="0"/>
                        </a:spcAft>
                        <a:buFont typeface="Symbol" panose="05050102010706020507" pitchFamily="18" charset="2"/>
                        <a:buBlip>
                          <a:blip r:embed="rId2"/>
                        </a:buBlip>
                        <a:tabLst>
                          <a:tab pos="228600" algn="l"/>
                        </a:tabLst>
                      </a:pPr>
                      <a:r>
                        <a:rPr lang="en-IN" sz="2000" dirty="0">
                          <a:effectLst/>
                        </a:rPr>
                        <a:t>Board and Chalk</a:t>
                      </a:r>
                      <a:endParaRPr lang="en-US" sz="2000" dirty="0">
                        <a:effectLst/>
                      </a:endParaRPr>
                    </a:p>
                    <a:p>
                      <a:pPr marL="342900" marR="0" lvl="0" indent="-342900" algn="l">
                        <a:spcBef>
                          <a:spcPts val="0"/>
                        </a:spcBef>
                        <a:spcAft>
                          <a:spcPts val="0"/>
                        </a:spcAft>
                        <a:buFont typeface="Symbol" panose="05050102010706020507" pitchFamily="18" charset="2"/>
                        <a:buBlip>
                          <a:blip r:embed="rId2"/>
                        </a:buBlip>
                        <a:tabLst>
                          <a:tab pos="228600" algn="l"/>
                        </a:tabLst>
                      </a:pPr>
                      <a:r>
                        <a:rPr lang="en-IN" sz="2000" dirty="0">
                          <a:effectLst/>
                        </a:rPr>
                        <a:t>Analogy</a:t>
                      </a:r>
                      <a:endParaRPr lang="en-US" sz="2000" dirty="0">
                        <a:effectLst/>
                      </a:endParaRPr>
                    </a:p>
                    <a:p>
                      <a:pPr marL="342900" marR="0" lvl="0" indent="-342900" algn="l">
                        <a:spcBef>
                          <a:spcPts val="0"/>
                        </a:spcBef>
                        <a:spcAft>
                          <a:spcPts val="0"/>
                        </a:spcAft>
                        <a:buFont typeface="Symbol" panose="05050102010706020507" pitchFamily="18" charset="2"/>
                        <a:buBlip>
                          <a:blip r:embed="rId2"/>
                        </a:buBlip>
                        <a:tabLst>
                          <a:tab pos="228600" algn="l"/>
                        </a:tabLst>
                      </a:pPr>
                      <a:r>
                        <a:rPr lang="en-IN" sz="2000" dirty="0">
                          <a:effectLst/>
                        </a:rPr>
                        <a:t>Role Play</a:t>
                      </a:r>
                      <a:endParaRPr lang="en-US" sz="2000" dirty="0">
                        <a:effectLst/>
                      </a:endParaRPr>
                    </a:p>
                    <a:p>
                      <a:pPr marL="342900" marR="0" lvl="0" indent="-342900" algn="l">
                        <a:spcBef>
                          <a:spcPts val="0"/>
                        </a:spcBef>
                        <a:spcAft>
                          <a:spcPts val="0"/>
                        </a:spcAft>
                        <a:buFont typeface="Symbol" panose="05050102010706020507" pitchFamily="18" charset="2"/>
                        <a:buBlip>
                          <a:blip r:embed="rId2"/>
                        </a:buBlip>
                        <a:tabLst>
                          <a:tab pos="228600" algn="l"/>
                        </a:tabLst>
                      </a:pPr>
                      <a:r>
                        <a:rPr lang="en-IN" sz="2000" dirty="0">
                          <a:effectLst/>
                        </a:rPr>
                        <a:t>Prototype Model </a:t>
                      </a:r>
                      <a:endParaRPr lang="en-US"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0125" marR="40125" marT="0" marB="0"/>
                </a:tc>
              </a:tr>
            </a:tbl>
          </a:graphicData>
        </a:graphic>
      </p:graphicFrame>
    </p:spTree>
    <p:extLst>
      <p:ext uri="{BB962C8B-B14F-4D97-AF65-F5344CB8AC3E}">
        <p14:creationId xmlns:p14="http://schemas.microsoft.com/office/powerpoint/2010/main" val="1269482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 Discussion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1264555"/>
            <a:ext cx="7027593" cy="5187760"/>
          </a:xfrm>
        </p:spPr>
      </p:pic>
    </p:spTree>
    <p:extLst>
      <p:ext uri="{BB962C8B-B14F-4D97-AF65-F5344CB8AC3E}">
        <p14:creationId xmlns:p14="http://schemas.microsoft.com/office/powerpoint/2010/main" val="2688385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7442" y="1471080"/>
            <a:ext cx="6864440" cy="5148330"/>
          </a:xfrm>
        </p:spPr>
      </p:pic>
    </p:spTree>
    <p:extLst>
      <p:ext uri="{BB962C8B-B14F-4D97-AF65-F5344CB8AC3E}">
        <p14:creationId xmlns:p14="http://schemas.microsoft.com/office/powerpoint/2010/main" val="1826312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Model:</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9213" y="2405261"/>
            <a:ext cx="4313237" cy="323492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5" y="2397324"/>
            <a:ext cx="4313238" cy="3234928"/>
          </a:xfrm>
        </p:spPr>
      </p:pic>
    </p:spTree>
    <p:extLst>
      <p:ext uri="{BB962C8B-B14F-4D97-AF65-F5344CB8AC3E}">
        <p14:creationId xmlns:p14="http://schemas.microsoft.com/office/powerpoint/2010/main" val="1791724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029" y="2420825"/>
            <a:ext cx="8911687" cy="1280890"/>
          </a:xfrm>
        </p:spPr>
        <p:txBody>
          <a:bodyPr>
            <a:noAutofit/>
          </a:bodyPr>
          <a:lstStyle/>
          <a:p>
            <a:r>
              <a:rPr lang="en-US" sz="9600" b="1" i="1" dirty="0" smtClean="0">
                <a:solidFill>
                  <a:schemeClr val="accent1"/>
                </a:solidFill>
                <a:latin typeface="Andalus" panose="02020603050405020304" pitchFamily="18" charset="-78"/>
                <a:cs typeface="Andalus" panose="02020603050405020304" pitchFamily="18" charset="-78"/>
              </a:rPr>
              <a:t>Thanks</a:t>
            </a:r>
            <a:br>
              <a:rPr lang="en-US" sz="9600" b="1" i="1" dirty="0" smtClean="0">
                <a:solidFill>
                  <a:schemeClr val="accent1"/>
                </a:solidFill>
                <a:latin typeface="Andalus" panose="02020603050405020304" pitchFamily="18" charset="-78"/>
                <a:cs typeface="Andalus" panose="02020603050405020304" pitchFamily="18" charset="-78"/>
              </a:rPr>
            </a:br>
            <a:endParaRPr lang="en-US" sz="9600" b="1" i="1" dirty="0">
              <a:solidFill>
                <a:schemeClr val="accent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2076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4082"/>
          </a:xfrm>
        </p:spPr>
        <p:txBody>
          <a:bodyPr/>
          <a:lstStyle/>
          <a:p>
            <a:r>
              <a:rPr lang="en-US" b="1" dirty="0" smtClean="0">
                <a:solidFill>
                  <a:schemeClr val="accent1"/>
                </a:solidFill>
              </a:rPr>
              <a:t>Objective:</a:t>
            </a:r>
            <a:endParaRPr lang="en-US" b="1" dirty="0">
              <a:solidFill>
                <a:schemeClr val="accent1"/>
              </a:solidFill>
            </a:endParaRPr>
          </a:p>
        </p:txBody>
      </p:sp>
      <p:sp>
        <p:nvSpPr>
          <p:cNvPr id="3" name="Content Placeholder 2"/>
          <p:cNvSpPr>
            <a:spLocks noGrp="1"/>
          </p:cNvSpPr>
          <p:nvPr>
            <p:ph idx="1"/>
          </p:nvPr>
        </p:nvSpPr>
        <p:spPr>
          <a:xfrm>
            <a:off x="2589212" y="1596980"/>
            <a:ext cx="8915400" cy="4314242"/>
          </a:xfrm>
        </p:spPr>
        <p:txBody>
          <a:bodyPr>
            <a:normAutofit lnSpcReduction="10000"/>
          </a:bodyPr>
          <a:lstStyle/>
          <a:p>
            <a:r>
              <a:rPr lang="en-US" dirty="0"/>
              <a:t>D</a:t>
            </a:r>
            <a:r>
              <a:rPr lang="en-US" dirty="0" smtClean="0"/>
              <a:t>ifferent existing teaching learning methodologies</a:t>
            </a:r>
          </a:p>
          <a:p>
            <a:pPr lvl="1"/>
            <a:r>
              <a:rPr lang="en-US" dirty="0" smtClean="0"/>
              <a:t>Traditional classroom teaching</a:t>
            </a:r>
          </a:p>
          <a:p>
            <a:pPr lvl="1"/>
            <a:r>
              <a:rPr lang="en-US" dirty="0" smtClean="0"/>
              <a:t>Chalk and desk Methodology</a:t>
            </a:r>
          </a:p>
          <a:p>
            <a:pPr lvl="1"/>
            <a:r>
              <a:rPr lang="en-US" dirty="0" smtClean="0"/>
              <a:t>E-Learning</a:t>
            </a:r>
          </a:p>
          <a:p>
            <a:pPr lvl="1"/>
            <a:r>
              <a:rPr lang="en-US" dirty="0" smtClean="0"/>
              <a:t>Social Network in teaching learning</a:t>
            </a:r>
          </a:p>
          <a:p>
            <a:pPr marL="457200" lvl="1" indent="0">
              <a:buNone/>
            </a:pPr>
            <a:endParaRPr lang="en-US" dirty="0" smtClean="0"/>
          </a:p>
          <a:p>
            <a:r>
              <a:rPr lang="en-US" dirty="0" smtClean="0"/>
              <a:t> The objective of the current topic is to focus on new teaching learning methodologies </a:t>
            </a:r>
          </a:p>
          <a:p>
            <a:pPr lvl="1"/>
            <a:r>
              <a:rPr lang="en-US" dirty="0" smtClean="0"/>
              <a:t>Student centered teaching</a:t>
            </a:r>
          </a:p>
          <a:p>
            <a:pPr lvl="1"/>
            <a:r>
              <a:rPr lang="en-US" dirty="0" smtClean="0"/>
              <a:t>Interactive teaching learning sessions</a:t>
            </a:r>
          </a:p>
          <a:p>
            <a:pPr lvl="1"/>
            <a:r>
              <a:rPr lang="en-US" dirty="0" smtClean="0"/>
              <a:t>Problem solving pedagogy</a:t>
            </a:r>
          </a:p>
          <a:p>
            <a:pPr lvl="1"/>
            <a:r>
              <a:rPr lang="en-US" dirty="0" smtClean="0"/>
              <a:t>Analogy with specific outcomes</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301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Learning Strategy</a:t>
            </a:r>
            <a:endParaRPr lang="en-US" dirty="0"/>
          </a:p>
        </p:txBody>
      </p:sp>
      <p:sp>
        <p:nvSpPr>
          <p:cNvPr id="3" name="Content Placeholder 2"/>
          <p:cNvSpPr>
            <a:spLocks noGrp="1"/>
          </p:cNvSpPr>
          <p:nvPr>
            <p:ph idx="1"/>
          </p:nvPr>
        </p:nvSpPr>
        <p:spPr/>
        <p:txBody>
          <a:bodyPr/>
          <a:lstStyle/>
          <a:p>
            <a:r>
              <a:rPr lang="en-US" dirty="0" smtClean="0"/>
              <a:t>It is scientifically proven that Human brain can not focus on one topic not more than 15 minutes</a:t>
            </a:r>
          </a:p>
          <a:p>
            <a:r>
              <a:rPr lang="en-US" dirty="0" smtClean="0"/>
              <a:t>The session must include internal shift of teaching strategies to break monotonous session.</a:t>
            </a:r>
          </a:p>
          <a:p>
            <a:r>
              <a:rPr lang="en-US" dirty="0" smtClean="0"/>
              <a:t> Involvement of the learner in teaching learning.</a:t>
            </a:r>
          </a:p>
          <a:p>
            <a:pPr marL="0" indent="0">
              <a:buNone/>
            </a:pPr>
            <a:endParaRPr lang="en-US" dirty="0"/>
          </a:p>
        </p:txBody>
      </p:sp>
    </p:spTree>
    <p:extLst>
      <p:ext uri="{BB962C8B-B14F-4D97-AF65-F5344CB8AC3E}">
        <p14:creationId xmlns:p14="http://schemas.microsoft.com/office/powerpoint/2010/main" val="2744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Pedagogic Techniques</a:t>
            </a:r>
            <a:endParaRPr lang="en-US" dirty="0"/>
          </a:p>
        </p:txBody>
      </p:sp>
      <p:sp>
        <p:nvSpPr>
          <p:cNvPr id="3" name="Content Placeholder 2"/>
          <p:cNvSpPr>
            <a:spLocks noGrp="1"/>
          </p:cNvSpPr>
          <p:nvPr>
            <p:ph idx="1"/>
          </p:nvPr>
        </p:nvSpPr>
        <p:spPr/>
        <p:txBody>
          <a:bodyPr/>
          <a:lstStyle/>
          <a:p>
            <a:r>
              <a:rPr lang="en-US" dirty="0" smtClean="0"/>
              <a:t> </a:t>
            </a:r>
            <a:r>
              <a:rPr lang="en-US" dirty="0"/>
              <a:t>Various methods, like Brainstorming and Puzzles, can be used in order to impart effective teaching and ensure active participation of learners in the classroom. </a:t>
            </a:r>
          </a:p>
          <a:p>
            <a:r>
              <a:rPr lang="en-US" b="1" dirty="0"/>
              <a:t>Each method, in turn, has numerous techniques and variations which will enable learners achieve different knowledge levels of </a:t>
            </a:r>
            <a:r>
              <a:rPr lang="en-US" b="1" dirty="0">
                <a:solidFill>
                  <a:srgbClr val="FF0000"/>
                </a:solidFill>
              </a:rPr>
              <a:t>Blooms Taxonomy</a:t>
            </a:r>
            <a:r>
              <a:rPr lang="en-US" b="1" dirty="0"/>
              <a:t> and </a:t>
            </a:r>
            <a:r>
              <a:rPr lang="en-US" b="1" dirty="0">
                <a:solidFill>
                  <a:srgbClr val="FF0000"/>
                </a:solidFill>
              </a:rPr>
              <a:t>Gardener‘s Multiple Intelligence.</a:t>
            </a:r>
            <a:r>
              <a:rPr lang="en-US" b="1" dirty="0"/>
              <a:t> </a:t>
            </a:r>
          </a:p>
          <a:p>
            <a:r>
              <a:rPr lang="en-US" dirty="0"/>
              <a:t>The following table can be used as a </a:t>
            </a:r>
            <a:r>
              <a:rPr lang="en-US" b="1" dirty="0"/>
              <a:t>quick reference </a:t>
            </a:r>
            <a:r>
              <a:rPr lang="en-US" dirty="0"/>
              <a:t>to select appropriate pedagogic techniques. </a:t>
            </a:r>
          </a:p>
        </p:txBody>
      </p:sp>
    </p:spTree>
    <p:extLst>
      <p:ext uri="{BB962C8B-B14F-4D97-AF65-F5344CB8AC3E}">
        <p14:creationId xmlns:p14="http://schemas.microsoft.com/office/powerpoint/2010/main" val="7500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resentation\Nov 20\grap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77" y="587976"/>
            <a:ext cx="7693572" cy="569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5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esentation\Nov 20\blo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60069" cy="67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75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resentation\13501864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462" y="459011"/>
            <a:ext cx="7126014" cy="568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9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Pedagogic Methods</a:t>
            </a:r>
            <a:endParaRPr lang="en-US" dirty="0"/>
          </a:p>
        </p:txBody>
      </p:sp>
      <p:sp>
        <p:nvSpPr>
          <p:cNvPr id="4" name="Content Placeholder 3"/>
          <p:cNvSpPr>
            <a:spLocks noGrp="1"/>
          </p:cNvSpPr>
          <p:nvPr>
            <p:ph sz="half" idx="2"/>
          </p:nvPr>
        </p:nvSpPr>
        <p:spPr>
          <a:xfrm>
            <a:off x="1891862" y="2112579"/>
            <a:ext cx="5024477" cy="4011164"/>
          </a:xfrm>
        </p:spPr>
        <p:txBody>
          <a:bodyPr>
            <a:normAutofit fontScale="92500" lnSpcReduction="10000"/>
          </a:bodyPr>
          <a:lstStyle/>
          <a:p>
            <a:r>
              <a:rPr lang="en-US" sz="2800" b="1" dirty="0"/>
              <a:t>Brainstorming                                 </a:t>
            </a:r>
            <a:endParaRPr lang="en-US" sz="2800" b="1" dirty="0" smtClean="0"/>
          </a:p>
          <a:p>
            <a:r>
              <a:rPr lang="en-US" sz="2800" b="1" dirty="0" smtClean="0"/>
              <a:t>Innovative </a:t>
            </a:r>
            <a:r>
              <a:rPr lang="en-US" sz="2800" b="1" dirty="0"/>
              <a:t>Introduction</a:t>
            </a:r>
          </a:p>
          <a:p>
            <a:r>
              <a:rPr lang="en-US" sz="2800" b="1" dirty="0"/>
              <a:t>Mnemonic Instruction </a:t>
            </a:r>
          </a:p>
          <a:p>
            <a:r>
              <a:rPr lang="en-US" sz="2800" b="1" dirty="0"/>
              <a:t>Puzzles</a:t>
            </a:r>
          </a:p>
          <a:p>
            <a:r>
              <a:rPr lang="en-US" sz="2800" b="1" dirty="0"/>
              <a:t>Questioning Skills</a:t>
            </a:r>
          </a:p>
          <a:p>
            <a:r>
              <a:rPr lang="en-US" sz="2800" b="1" dirty="0"/>
              <a:t>Quiz</a:t>
            </a:r>
          </a:p>
          <a:p>
            <a:r>
              <a:rPr lang="en-US" sz="2800" b="1" dirty="0"/>
              <a:t>Role Play</a:t>
            </a:r>
          </a:p>
          <a:p>
            <a:r>
              <a:rPr lang="en-US" sz="2800" b="1" dirty="0"/>
              <a:t>Seminar</a:t>
            </a:r>
          </a:p>
          <a:p>
            <a:endParaRPr lang="en-US" dirty="0"/>
          </a:p>
        </p:txBody>
      </p:sp>
      <p:sp>
        <p:nvSpPr>
          <p:cNvPr id="6" name="Content Placeholder 5"/>
          <p:cNvSpPr>
            <a:spLocks noGrp="1"/>
          </p:cNvSpPr>
          <p:nvPr>
            <p:ph sz="quarter" idx="4"/>
          </p:nvPr>
        </p:nvSpPr>
        <p:spPr>
          <a:xfrm>
            <a:off x="6637283" y="2081048"/>
            <a:ext cx="5249917" cy="3972911"/>
          </a:xfrm>
        </p:spPr>
        <p:txBody>
          <a:bodyPr>
            <a:normAutofit lnSpcReduction="10000"/>
          </a:bodyPr>
          <a:lstStyle/>
          <a:p>
            <a:r>
              <a:rPr lang="en-US" sz="3200" b="1" dirty="0"/>
              <a:t>Case Study</a:t>
            </a:r>
          </a:p>
          <a:p>
            <a:r>
              <a:rPr lang="en-US" sz="3200" b="1" dirty="0"/>
              <a:t>Demonstration</a:t>
            </a:r>
          </a:p>
          <a:p>
            <a:r>
              <a:rPr lang="en-US" sz="3200" b="1" dirty="0"/>
              <a:t>Games</a:t>
            </a:r>
          </a:p>
          <a:p>
            <a:r>
              <a:rPr lang="en-US" sz="3200" b="1" dirty="0"/>
              <a:t>Group Discussion</a:t>
            </a:r>
          </a:p>
          <a:p>
            <a:r>
              <a:rPr lang="en-US" sz="3200" b="1" dirty="0"/>
              <a:t>Impersonation</a:t>
            </a:r>
          </a:p>
          <a:p>
            <a:r>
              <a:rPr lang="en-US" sz="3200" b="1" dirty="0"/>
              <a:t>Innovation </a:t>
            </a:r>
            <a:r>
              <a:rPr lang="en-US" sz="3200" b="1" dirty="0" smtClean="0"/>
              <a:t>conclusion</a:t>
            </a:r>
          </a:p>
          <a:p>
            <a:r>
              <a:rPr lang="en-US" sz="3200" b="1" dirty="0"/>
              <a:t>e-Learning</a:t>
            </a:r>
            <a:endParaRPr lang="en-US" sz="3200" b="1" dirty="0"/>
          </a:p>
          <a:p>
            <a:endParaRPr lang="en-US" dirty="0"/>
          </a:p>
        </p:txBody>
      </p:sp>
    </p:spTree>
    <p:extLst>
      <p:ext uri="{BB962C8B-B14F-4D97-AF65-F5344CB8AC3E}">
        <p14:creationId xmlns:p14="http://schemas.microsoft.com/office/powerpoint/2010/main" val="400369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4337</TotalTime>
  <Words>945</Words>
  <Application>Microsoft Office PowerPoint</Application>
  <PresentationFormat>Custom</PresentationFormat>
  <Paragraphs>271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Wisp</vt:lpstr>
      <vt:lpstr>Outcome Oriented Teaching Learning Methodology</vt:lpstr>
      <vt:lpstr> Contents:</vt:lpstr>
      <vt:lpstr>Objective:</vt:lpstr>
      <vt:lpstr>Teaching Learning Strategy</vt:lpstr>
      <vt:lpstr>Pedagogic Techniques</vt:lpstr>
      <vt:lpstr>PowerPoint Presentation</vt:lpstr>
      <vt:lpstr>PowerPoint Presentation</vt:lpstr>
      <vt:lpstr>PowerPoint Presentation</vt:lpstr>
      <vt:lpstr>Pedagogic Methods</vt:lpstr>
      <vt:lpstr>PowerPoint Presentation</vt:lpstr>
      <vt:lpstr>PowerPoint Presentation</vt:lpstr>
      <vt:lpstr>PowerPoint Presentation</vt:lpstr>
      <vt:lpstr>PowerPoint Presentation</vt:lpstr>
      <vt:lpstr>PowerPoint Presentation</vt:lpstr>
      <vt:lpstr>Session Plan for teaching-learning methodology of Dijkstra Algorithm</vt:lpstr>
      <vt:lpstr>PowerPoint Presentation</vt:lpstr>
      <vt:lpstr>Session Plan</vt:lpstr>
      <vt:lpstr>PowerPoint Presentation</vt:lpstr>
      <vt:lpstr>PowerPoint Presentation</vt:lpstr>
      <vt:lpstr>PowerPoint Presentation</vt:lpstr>
      <vt:lpstr>Analogy Discussion</vt:lpstr>
      <vt:lpstr>Role Play</vt:lpstr>
      <vt:lpstr>Prototype Model:</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learning</dc:title>
  <dc:creator>sunil sharma</dc:creator>
  <cp:lastModifiedBy>Sunil</cp:lastModifiedBy>
  <cp:revision>55</cp:revision>
  <cp:lastPrinted>2014-10-27T07:12:58Z</cp:lastPrinted>
  <dcterms:created xsi:type="dcterms:W3CDTF">2014-10-26T15:56:48Z</dcterms:created>
  <dcterms:modified xsi:type="dcterms:W3CDTF">2015-03-17T01:33:22Z</dcterms:modified>
</cp:coreProperties>
</file>